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4"/>
  </p:notesMasterIdLst>
  <p:sldIdLst>
    <p:sldId id="1377" r:id="rId2"/>
    <p:sldId id="1422" r:id="rId3"/>
    <p:sldId id="1423" r:id="rId4"/>
    <p:sldId id="304" r:id="rId5"/>
    <p:sldId id="904" r:id="rId6"/>
    <p:sldId id="1395" r:id="rId7"/>
    <p:sldId id="1424" r:id="rId8"/>
    <p:sldId id="1425" r:id="rId9"/>
    <p:sldId id="1393" r:id="rId10"/>
    <p:sldId id="1396" r:id="rId11"/>
    <p:sldId id="882" r:id="rId12"/>
    <p:sldId id="1397" r:id="rId13"/>
    <p:sldId id="1398" r:id="rId14"/>
    <p:sldId id="1426" r:id="rId15"/>
    <p:sldId id="1427" r:id="rId16"/>
    <p:sldId id="1399" r:id="rId17"/>
    <p:sldId id="1400" r:id="rId18"/>
    <p:sldId id="1428" r:id="rId19"/>
    <p:sldId id="1429" r:id="rId20"/>
    <p:sldId id="1430" r:id="rId21"/>
    <p:sldId id="1401" r:id="rId22"/>
    <p:sldId id="1402" r:id="rId23"/>
    <p:sldId id="1028" r:id="rId24"/>
    <p:sldId id="1403" r:id="rId25"/>
    <p:sldId id="1404" r:id="rId26"/>
    <p:sldId id="1374" r:id="rId27"/>
    <p:sldId id="1376" r:id="rId28"/>
    <p:sldId id="766" r:id="rId29"/>
    <p:sldId id="1431" r:id="rId30"/>
    <p:sldId id="1408" r:id="rId31"/>
    <p:sldId id="1409" r:id="rId32"/>
    <p:sldId id="1410" r:id="rId33"/>
    <p:sldId id="1411" r:id="rId34"/>
    <p:sldId id="1414" r:id="rId35"/>
    <p:sldId id="744" r:id="rId36"/>
    <p:sldId id="1302" r:id="rId37"/>
    <p:sldId id="1304" r:id="rId38"/>
    <p:sldId id="1292" r:id="rId39"/>
    <p:sldId id="1293" r:id="rId40"/>
    <p:sldId id="1294" r:id="rId41"/>
    <p:sldId id="1421" r:id="rId42"/>
    <p:sldId id="1432" r:id="rId4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56" d="100"/>
          <a:sy n="56" d="100"/>
        </p:scale>
        <p:origin x="117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09/01/2026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14341280-9B2B-2AED-1A31-1357682E7A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FE6D45A-77FC-FA63-677A-9884C25CFF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F3BDAA81-8DD8-F700-7ECB-3E9E108F60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8039EB-2593-4469-B5A3-38526A09A20B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EB127DEC-7C92-D09B-49F5-A364A4DDE7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201B9765-CBD8-0A93-E8B3-56F366C822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FE9F8B02-198F-79A1-F509-5A4F912F8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C9D8E4-9459-473F-92C7-E9450F978A13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6C329-43CD-09E8-5E39-0C51780FF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48359D33-FD94-9B57-23D6-33E3EEF728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37D49E73-11BA-858C-00CD-0E4C0197F4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3C0EF6B8-9A98-F7AF-0A17-C5371CAB2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C9D8E4-9459-473F-92C7-E9450F978A13}" type="slidenum">
              <a:rPr lang="es-ES" altLang="es-ES" smtClean="0"/>
              <a:pPr/>
              <a:t>29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25807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42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1/9/2026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1/9/2026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gif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1.jpeg"/><Relationship Id="rId7" Type="http://schemas.openxmlformats.org/officeDocument/2006/relationships/image" Target="../media/image25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9" Type="http://schemas.openxmlformats.org/officeDocument/2006/relationships/image" Target="../media/image4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gif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8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0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484784"/>
            <a:ext cx="7272338" cy="404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El Niño Dios ha nacido en Belén,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Quiere nacer en nosotros también,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893" y="144154"/>
            <a:ext cx="2873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B850CCB-36D0-DD96-9808-88DB34D9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C03DF0F3-1AA2-E4F7-7B76-EFF061CA8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B88CC908-54CD-33A7-3551-04622A355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565400"/>
            <a:ext cx="16032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san Mateo 3</a:t>
            </a:r>
          </a:p>
        </p:txBody>
      </p:sp>
      <p:sp>
        <p:nvSpPr>
          <p:cNvPr id="24579" name="CuadroTexto 1">
            <a:extLst>
              <a:ext uri="{FF2B5EF4-FFF2-40B4-BE49-F238E27FC236}">
                <a16:creationId xmlns:a16="http://schemas.microsoft.com/office/drawing/2014/main" id="{AC1BB074-D8C4-A597-3C5A-8F2DDABD7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-34925"/>
            <a:ext cx="662508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400" b="1" dirty="0">
                <a:latin typeface="Please write me a song" panose="02000603000000000000" pitchFamily="2" charset="0"/>
              </a:rPr>
              <a:t>Se bautizó Jesús y vio que el Espíritu de Dios se posaba sobre él.</a:t>
            </a:r>
          </a:p>
        </p:txBody>
      </p:sp>
      <p:pic>
        <p:nvPicPr>
          <p:cNvPr id="24581" name="Imagen 5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717B399-5726-BFA4-D83B-DCFB39BE0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132" y="1412776"/>
            <a:ext cx="63373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2">
            <a:extLst>
              <a:ext uri="{FF2B5EF4-FFF2-40B4-BE49-F238E27FC236}">
                <a16:creationId xmlns:a16="http://schemas.microsoft.com/office/drawing/2014/main" id="{51E8DC5B-769E-17EC-974F-7E9D39840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256540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5270732-7874-7A2A-1DDE-54212F3D9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D42A357-1270-22FB-3ADB-4754D749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      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	  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       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16632"/>
            <a:ext cx="4068762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		            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según las Escrituras,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Amén</a:t>
            </a:r>
            <a:r>
              <a:rPr lang="es-ES" altLang="es-ES" b="1" dirty="0">
                <a:latin typeface="Please write me a song" panose="02000603000000000000" pitchFamily="2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92" y="5835709"/>
            <a:ext cx="5435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bg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ED04A4D-E8C2-3B24-264B-D9F31E186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C3EB3AB-EA87-0FA2-CA24-7C3991E3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6789737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Autofit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descendió a los infiernos, al tercer día resucitó de entre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97" y="5126408"/>
            <a:ext cx="2088009" cy="173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Desde allí ha de venir a juzgar a vivos y muertos.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Amén.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15616" y="3645024"/>
            <a:ext cx="8064897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u="sng" dirty="0">
                <a:latin typeface="Please write me a song" panose="02000603000000000000" pitchFamily="2" charset="0"/>
              </a:rPr>
              <a:t> 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latin typeface="Please write me a song" panose="02000603000000000000" pitchFamily="2" charset="0"/>
              </a:rPr>
              <a:t>			</a:t>
            </a:r>
            <a:r>
              <a:rPr 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D7E454-B6FF-AA77-86EA-C86A1B12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026498-C98E-1AD4-21E0-7605E169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52" y="123825"/>
            <a:ext cx="27975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8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69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 err="1">
                <a:latin typeface="Please write me a song" panose="02000603000000000000" pitchFamily="2" charset="0"/>
              </a:rPr>
              <a:t>Yoooo</a:t>
            </a:r>
            <a:r>
              <a:rPr lang="es-ES" altLang="es-ES" sz="3400" b="1" dirty="0">
                <a:latin typeface="Please write me a song" panose="02000603000000000000" pitchFamily="2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      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3400" b="1" dirty="0">
              <a:latin typeface="Please write me a song" panose="02000603000000000000" pitchFamily="2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13" y="951037"/>
            <a:ext cx="1777125" cy="2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52" y="2331145"/>
            <a:ext cx="670336" cy="66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CB68506-B639-4FC2-0BCC-34D4E4685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D03E9D4-FB96-823B-5CEE-2B7EBF402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60648"/>
            <a:ext cx="6811962" cy="590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Ohh</a:t>
            </a:r>
            <a:r>
              <a:rPr lang="es-ES" altLang="es-ES" b="1" dirty="0">
                <a:latin typeface="Please write me a song" panose="02000603000000000000" pitchFamily="2" charset="0"/>
              </a:rPr>
              <a:t>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1268413"/>
            <a:ext cx="1987551" cy="277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856833"/>
            <a:ext cx="720577" cy="71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A2EE457-A901-5C32-140B-D283AB4A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3FA366F-AA12-4F35-CE43-F9D3A8A8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624" y="662459"/>
            <a:ext cx="756084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    </a:t>
            </a: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40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D158892-A215-272D-8FDD-038E3FB1D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86D2B77-167F-D488-8E8B-F9B8F0A40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157" y="368299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851" y="94907"/>
            <a:ext cx="5448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029791"/>
            <a:ext cx="853281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la tierra entera llama… a su santo;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eres santo, bendito el que viene en tu nombre</a:t>
            </a:r>
          </a:p>
          <a:p>
            <a:r>
              <a:rPr lang="es-ES" altLang="es-ES" sz="36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6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sz="3200" dirty="0">
              <a:latin typeface="Please write me a song" panose="02000603000000000000" pitchFamily="2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4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SANTO (ERES SANTO)</a:t>
            </a:r>
            <a:endParaRPr lang="es-ES" altLang="es-ES" sz="4400" b="1" u="sng" cap="small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16DC7E-025F-6EF6-FE7E-C5900BA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6BD0D9F-846C-0EE7-45A3-BFE69D7D4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8B62FCFA-AFD3-24C6-953C-C95996220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42" y="4760103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1331640" y="692696"/>
            <a:ext cx="6193110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sz="3100" b="1" dirty="0">
              <a:latin typeface="Please write me a song" panose="02000603000000000000" pitchFamily="2" charset="0"/>
            </a:endParaRPr>
          </a:p>
          <a:p>
            <a:pPr indent="-71438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sz="31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sz="3100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dirty="0">
                <a:latin typeface="Please write me a song" panose="02000603000000000000" pitchFamily="2" charset="0"/>
              </a:rPr>
              <a:t>Por debajo del arco del portalito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dirty="0">
                <a:latin typeface="Please write me a song" panose="02000603000000000000" pitchFamily="2" charset="0"/>
              </a:rPr>
              <a:t>se descubre a Maria, José y el niño.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sz="31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     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sz="31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          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sz="3100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3100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31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829" y="-27384"/>
            <a:ext cx="52562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</a:t>
            </a:r>
            <a:r>
              <a:rPr lang="es-ES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53AEE6C-CF1E-C98B-D14A-5F1CF2E74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0C12D07-AB4C-676C-8D83-7A95BADB0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535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064896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4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dirty="0">
              <a:latin typeface="Please write me a song" panose="02000603000000000000" pitchFamily="2" charset="0"/>
            </a:endParaRP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,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.</a:t>
            </a:r>
          </a:p>
          <a:p>
            <a:endParaRPr lang="es-ES" altLang="es-ES" sz="3400" dirty="0">
              <a:latin typeface="Please write me a song" panose="02000603000000000000" pitchFamily="2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97497CD-0D7F-5371-7116-554F3C8BA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66EA997-3E3B-04D1-D411-4DD65B72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77805D1F-ACD7-A50E-13A1-26A137031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42" y="4760103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173204"/>
            <a:ext cx="5649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6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CONSAGRACIÓN</a:t>
            </a: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925"/>
            <a:ext cx="3952305" cy="35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E702A34-BBF9-BDE9-3E69-5DE5100A6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80A7BBF-0642-429E-DB5F-5D39CB39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1E5CF383-4B7B-EC29-EBAF-A4684D72B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FBE7F74-0E31-FFAC-66B4-8DCFC13F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188640"/>
            <a:ext cx="5330825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en la         como en 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Danos hoy nuestro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30053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38" y="1124744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913527" y="212447"/>
            <a:ext cx="1587294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7071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860" y="2629346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2E76B643-EFD6-5682-0F1D-8C983C46B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7F13C4D0-E93E-D0F8-6A10-6CE6566E5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B4CB993-2AFD-D53E-95B6-4484CAD12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6D8922AD-4F69-1F09-1727-CE68208F7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1640" y="885825"/>
            <a:ext cx="7972425" cy="5783263"/>
          </a:xfrm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800" b="1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01008"/>
            <a:ext cx="319022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F483A58-5BD8-5E01-2491-BDE1B5869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2B6550EE-7544-B538-0CB1-061777A5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4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1042858"/>
            <a:ext cx="410445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nunca la dio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siempre soñó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bien la conoce.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está junto a ti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quiere hacerte feliz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un mundo de ilusiones.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A82BC44-4C16-924B-E9B6-6AE0B33AE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705D7EEE-1868-80D9-F7EC-ED7A01A34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755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Paz para todos aquellos que no la han dado.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Para todos aquellos  que no llegaron.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Para todos aquellos venga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1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Paz si eres padre de familia tengas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Si vives enamorado tengas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En el mundo entero reine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Paz, siempre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venga la paz, a todos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siempre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3183F13-B999-CC09-A502-1B59A4D51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D6613D5-4EFD-CAD2-BCCF-B4F37DDB1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401" y="692696"/>
            <a:ext cx="7200900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dirty="0"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400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E69F9B8-5AB4-DA67-88DA-4C84CF400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7550F70-9485-4569-994B-AFED89960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8BAC6-898E-7568-7E2B-7788D7659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2C7C90DF-3D68-996F-0F69-34B037012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565400"/>
            <a:ext cx="16032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san Mateo 3</a:t>
            </a:r>
          </a:p>
        </p:txBody>
      </p:sp>
      <p:sp>
        <p:nvSpPr>
          <p:cNvPr id="24579" name="CuadroTexto 1">
            <a:extLst>
              <a:ext uri="{FF2B5EF4-FFF2-40B4-BE49-F238E27FC236}">
                <a16:creationId xmlns:a16="http://schemas.microsoft.com/office/drawing/2014/main" id="{919BCC79-3F7B-F87D-0707-3D77FAB69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-34925"/>
            <a:ext cx="662508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400" b="1" dirty="0">
                <a:latin typeface="Please write me a song" panose="02000603000000000000" pitchFamily="2" charset="0"/>
              </a:rPr>
              <a:t>Se bautizó Jesús y vio que el Espíritu de Dios se posaba sobre él.</a:t>
            </a:r>
          </a:p>
        </p:txBody>
      </p:sp>
      <p:pic>
        <p:nvPicPr>
          <p:cNvPr id="24581" name="Imagen 5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FEB6F3AC-40D3-FC5E-BBE3-2C86687D3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132" y="1412776"/>
            <a:ext cx="63373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2">
            <a:extLst>
              <a:ext uri="{FF2B5EF4-FFF2-40B4-BE49-F238E27FC236}">
                <a16:creationId xmlns:a16="http://schemas.microsoft.com/office/drawing/2014/main" id="{3BB6FEFB-6081-C008-7D16-350DA5AFC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256540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211A1F5-3359-2B93-3A0D-510506E19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D848F468-5562-7D7F-A196-5B8D4407E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473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-4769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dirty="0">
                <a:latin typeface="Please write me a song" panose="02000603000000000000" pitchFamily="2" charset="0"/>
              </a:rPr>
              <a:t>         Entre un buey y una mula Dios ha nacido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dirty="0">
                <a:latin typeface="Please write me a song" panose="02000603000000000000" pitchFamily="2" charset="0"/>
              </a:rPr>
              <a:t>     y en un pobre pesebre le han recogido.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sz="31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sz="31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sz="3100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dirty="0">
                <a:latin typeface="Please write me a song" panose="02000603000000000000" pitchFamily="2" charset="0"/>
              </a:rPr>
              <a:t>No me hagas pucheritos Niño querido,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dirty="0">
                <a:latin typeface="Please write me a song" panose="02000603000000000000" pitchFamily="2" charset="0"/>
              </a:rPr>
              <a:t> que con solo mirarme me has convencido.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sz="31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       Ay del chiquirritín,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chiquirriquitín</a:t>
            </a:r>
            <a:r>
              <a:rPr lang="es-ES" altLang="es-ES" sz="3100" b="1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100" b="1" dirty="0">
                <a:latin typeface="Please write me a song" panose="02000603000000000000" pitchFamily="2" charset="0"/>
              </a:rPr>
              <a:t>                 </a:t>
            </a:r>
            <a:r>
              <a:rPr lang="es-ES" altLang="es-ES" sz="3100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sz="3100" b="1" dirty="0">
                <a:latin typeface="Please write me a song" panose="02000603000000000000" pitchFamily="2" charset="0"/>
              </a:rPr>
              <a:t>, queridito del alma.</a:t>
            </a:r>
            <a:endParaRPr lang="es-ES" altLang="es-ES" sz="3100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3100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3100" b="1" dirty="0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921B61-462F-89EB-ADF7-B55E57B58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5B62727-D499-CF25-E57D-F3E192ECC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718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no se atrevan ni siquiera a tocarlo.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18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4624"/>
            <a:ext cx="7056909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4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09576"/>
            <a:ext cx="3456384" cy="254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548680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971600" y="216214"/>
            <a:ext cx="8016911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3100" dirty="0" err="1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Scrooge</a:t>
            </a: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31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2939545"/>
            <a:ext cx="2516148" cy="188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116632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30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F0CC0-C1F8-0EFF-34D8-E0E3E9BC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F74CC6F8-0D76-96AB-0B4E-F1561114E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570" y="764704"/>
            <a:ext cx="7462659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A esa estrella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en la noche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regala su brillo, ilumina el camino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 aquel peregrino que va hacia Belén.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Le canto alegre, llena de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los ángeles cantan,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la tierra hoy danza,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      llegó Navidad.</a:t>
            </a:r>
            <a:endParaRPr lang="es-ES" altLang="es-ES" sz="36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F5F926DA-F7E7-C608-ADCF-6BEF00B6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54D3EBDF-8723-6930-AA01-FF8DD4634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328" y="-10718"/>
            <a:ext cx="32175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 ESA ESTRELLA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32" name="Picture 8" descr="estrella-de-navidad-imagen-animada-0024">
            <a:extLst>
              <a:ext uri="{FF2B5EF4-FFF2-40B4-BE49-F238E27FC236}">
                <a16:creationId xmlns:a16="http://schemas.microsoft.com/office/drawing/2014/main" id="{23751FE4-A136-9F40-A495-E359656A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11" y="913095"/>
            <a:ext cx="3652603" cy="111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809618A-478E-943E-7984-710640979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084FFE6-8B04-F8AE-16BB-37EFAFA6F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926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ángulo 4">
            <a:extLst>
              <a:ext uri="{FF2B5EF4-FFF2-40B4-BE49-F238E27FC236}">
                <a16:creationId xmlns:a16="http://schemas.microsoft.com/office/drawing/2014/main" id="{B7B3386B-8A9F-4899-2814-6D8203509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227D2ED-A0C3-34A6-28C5-0B1655FE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5060" name="CuadroTexto 7">
            <a:extLst>
              <a:ext uri="{FF2B5EF4-FFF2-40B4-BE49-F238E27FC236}">
                <a16:creationId xmlns:a16="http://schemas.microsoft.com/office/drawing/2014/main" id="{92119E49-41B5-0224-2222-F7A1450B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42306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0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EL DÍA QUE NACIÓ JESÚS</a:t>
            </a:r>
            <a:endParaRPr lang="es-ES" altLang="es-ES" sz="4000" b="1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45061" name="CuadroTexto 6">
            <a:extLst>
              <a:ext uri="{FF2B5EF4-FFF2-40B4-BE49-F238E27FC236}">
                <a16:creationId xmlns:a16="http://schemas.microsoft.com/office/drawing/2014/main" id="{3F7405CC-8209-D8C2-7D14-2E188A40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45062" name="Rectángulo 4">
            <a:extLst>
              <a:ext uri="{FF2B5EF4-FFF2-40B4-BE49-F238E27FC236}">
                <a16:creationId xmlns:a16="http://schemas.microsoft.com/office/drawing/2014/main" id="{E4FB581E-4AFD-845B-DE62-3B2AB24B9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45063" name="Picture 8" descr="santos fano">
            <a:extLst>
              <a:ext uri="{FF2B5EF4-FFF2-40B4-BE49-F238E27FC236}">
                <a16:creationId xmlns:a16="http://schemas.microsoft.com/office/drawing/2014/main" id="{B7F14172-B79F-EF68-4D5A-58C960CE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87913"/>
            <a:ext cx="2303463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0" descr="fiesta-imagen-animada-0017">
            <a:extLst>
              <a:ext uri="{FF2B5EF4-FFF2-40B4-BE49-F238E27FC236}">
                <a16:creationId xmlns:a16="http://schemas.microsoft.com/office/drawing/2014/main" id="{C183D9FE-490C-4EEC-528B-C8DB5132EE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1F51BE-13A3-CE28-33E0-4F8966B3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C8442E-B8A6-812D-BA43-F8F6255C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ángulo 4">
            <a:extLst>
              <a:ext uri="{FF2B5EF4-FFF2-40B4-BE49-F238E27FC236}">
                <a16:creationId xmlns:a16="http://schemas.microsoft.com/office/drawing/2014/main" id="{15E085FB-4853-5793-6052-1B2C8E1F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90550"/>
            <a:ext cx="388778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  <p:sp>
        <p:nvSpPr>
          <p:cNvPr id="46083" name="CuadroTexto 6">
            <a:extLst>
              <a:ext uri="{FF2B5EF4-FFF2-40B4-BE49-F238E27FC236}">
                <a16:creationId xmlns:a16="http://schemas.microsoft.com/office/drawing/2014/main" id="{EB4B78C9-775F-AB14-FE33-7CADF3C4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6084" name="CuadroTexto 6">
            <a:extLst>
              <a:ext uri="{FF2B5EF4-FFF2-40B4-BE49-F238E27FC236}">
                <a16:creationId xmlns:a16="http://schemas.microsoft.com/office/drawing/2014/main" id="{AAF36991-1E01-C058-9FA4-ED18EDFA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sp>
        <p:nvSpPr>
          <p:cNvPr id="46085" name="Rectángulo 4">
            <a:extLst>
              <a:ext uri="{FF2B5EF4-FFF2-40B4-BE49-F238E27FC236}">
                <a16:creationId xmlns:a16="http://schemas.microsoft.com/office/drawing/2014/main" id="{FD12C57F-30F4-4917-380D-B6B7CC79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68325"/>
            <a:ext cx="388937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800" dirty="0">
              <a:latin typeface="Please write me a song" panose="02000603000000000000" pitchFamily="2" charset="0"/>
            </a:endParaRPr>
          </a:p>
        </p:txBody>
      </p:sp>
      <p:pic>
        <p:nvPicPr>
          <p:cNvPr id="46086" name="Picture 7" descr="140 ideas de Fano | catequesis, catolico, catecismo">
            <a:extLst>
              <a:ext uri="{FF2B5EF4-FFF2-40B4-BE49-F238E27FC236}">
                <a16:creationId xmlns:a16="http://schemas.microsoft.com/office/drawing/2014/main" id="{7645D42C-FAD3-B06F-CDA0-9A0D2D439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9" descr="pandero-y-pandereta-imagen-animada-0009">
            <a:extLst>
              <a:ext uri="{FF2B5EF4-FFF2-40B4-BE49-F238E27FC236}">
                <a16:creationId xmlns:a16="http://schemas.microsoft.com/office/drawing/2014/main" id="{9EBA1EC2-D79C-E1A9-689D-21B9775A4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1" descr="flor-imagen-animada-0388">
            <a:extLst>
              <a:ext uri="{FF2B5EF4-FFF2-40B4-BE49-F238E27FC236}">
                <a16:creationId xmlns:a16="http://schemas.microsoft.com/office/drawing/2014/main" id="{2B68404E-7A0E-AD25-A61B-AAF5CF0E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8567FF1-0064-4A55-0DA8-9575BFBD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776C03-486E-CAD4-7A6A-B01EE0F0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6" y="953922"/>
            <a:ext cx="811053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95" y="122925"/>
            <a:ext cx="43156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LOS PECES EN EL RIO</a:t>
            </a:r>
            <a:endParaRPr lang="es-ES" altLang="es-ES" sz="4800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1A5C64F-B460-9625-66DB-29E4E9596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38F78040-CF62-0E46-2625-A159F54A4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83" y="633711"/>
            <a:ext cx="739025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  <a:endParaRPr lang="es-ES" altLang="es-ES" b="1" i="1" dirty="0">
              <a:latin typeface="Please write me a song" panose="02000603000000000000" pitchFamily="2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862097D-9E63-785A-B5FD-B92A7960D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3A29653-E34B-B8CC-C5C9-21AED02E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CuadroTexto 8">
            <a:extLst>
              <a:ext uri="{FF2B5EF4-FFF2-40B4-BE49-F238E27FC236}">
                <a16:creationId xmlns:a16="http://schemas.microsoft.com/office/drawing/2014/main" id="{E872E450-8229-52EA-BDC6-992A5DA74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30065"/>
            <a:ext cx="74517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Bautismo de Nuestro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Señor Jesucristo</a:t>
            </a:r>
          </a:p>
        </p:txBody>
      </p:sp>
      <p:pic>
        <p:nvPicPr>
          <p:cNvPr id="16390" name="Imagen 6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B24641E7-326E-71FF-52BE-E2DEB60DE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4868515" cy="318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B14843C7-3E7F-086D-3D56-CAACE55CE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B24A1A68-2084-835C-C095-387F6FEBB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597" y="765279"/>
            <a:ext cx="71278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CF05607-9148-D84E-8C77-D0F7366EE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3C92D51-E8C1-08BE-C82F-097B3F1C0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481" y="116632"/>
            <a:ext cx="71278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San José en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Lambretta</a:t>
            </a:r>
            <a:endParaRPr lang="es-ES" altLang="es-ES" sz="3600" dirty="0">
              <a:latin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Pero mira corren la Vespa y la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la Vespa y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33738"/>
            <a:ext cx="2320635" cy="109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BA85071-DD0A-D5AC-A26D-FCBABEAC7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D661C3F-DEBD-D2E4-8911-AEAA99865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3681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8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6C4FA4-9405-A2B7-E36A-0576CB57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EFE2698-B480-CD26-7855-66765B8E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DA7841F3-432F-B270-C879-83B5CEE1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98AFC562-6334-D40B-8480-9EA4E976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C4753D08-20AE-475E-BA95-D845822F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0983" y="980728"/>
            <a:ext cx="2202963" cy="194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759792"/>
            <a:ext cx="7128843" cy="589915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 Mi Dios está vivo, Él no está muerto,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mi Dios está vivo, en mi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Dios está vivo, ha resucitado;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siento en mis manos, lo siento en mis pies,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siento en mi alma y en mi ser.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agua,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Espíritu de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Oh, oh, oh, oh, hay que nacer del agua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del Espíritu de Dios, hay que nacer del Señor. (bis)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31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56" y="44450"/>
            <a:ext cx="5617195" cy="7143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altLang="es-ES" b="1" u="sng" dirty="0">
                <a:solidFill>
                  <a:srgbClr val="CC00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MI DIOS ESTÁ VIVO</a:t>
            </a:r>
          </a:p>
        </p:txBody>
      </p:sp>
      <p:sp>
        <p:nvSpPr>
          <p:cNvPr id="2" name="CuadroTexto 6">
            <a:extLst>
              <a:ext uri="{FF2B5EF4-FFF2-40B4-BE49-F238E27FC236}">
                <a16:creationId xmlns:a16="http://schemas.microsoft.com/office/drawing/2014/main" id="{39D37230-3CE9-523B-7B87-1957B3E4F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5008160-47FD-5899-150F-B91776339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12EA670F-C1A9-348A-229A-85735D4DA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35B0A-CBD0-D9AF-A4B2-F708DBE71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F2104463-4739-8B1C-9AC8-0C59C0CDF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0697" y="1739516"/>
            <a:ext cx="1909166" cy="1689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A8DA6268-6243-4B42-DFC7-652181C1B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398" y="479425"/>
            <a:ext cx="7632848" cy="589915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31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Prepárate para que sientas, prepárate para que sientas,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prepárate para que sientas el Espíritu de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Déjalo que se mueva, déjalo que se mueva,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déjalo que se mueva dentro de tu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agua,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oh, oh, oh, oh, hay que nacer del Espíritu de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Oh, oh, oh, oh, hay que nacer del agua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31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del Espíritu de Dios, hay que nacer del Señor. (bis)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31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31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6">
            <a:extLst>
              <a:ext uri="{FF2B5EF4-FFF2-40B4-BE49-F238E27FC236}">
                <a16:creationId xmlns:a16="http://schemas.microsoft.com/office/drawing/2014/main" id="{EF5C1C0F-8214-4F20-7C90-FAAA4252C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01DA748F-F7F1-151B-546E-C5558C2D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9DE57DE5-4C0E-9817-DD42-538ED2858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51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Los ángeles bajan del cielo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cantando un himno de paz;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Navidad,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Navidad.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    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893" y="-27384"/>
            <a:ext cx="45993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G</a:t>
            </a:r>
            <a:r>
              <a:rPr lang="es-ES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C84ADA-1DA3-C9EC-857C-940C7EA30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7F0E167-4688-6E7D-2697-1D8EB363E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358" y="692150"/>
            <a:ext cx="7777162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A ti, Padre Dios, alabamos y gracias te damos, Señor,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Salvador,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La tierra repite el mensaje y canta el himno de paz,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966A077-8E9E-1B3E-F23D-468B5061C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69665B3-7C90-7985-AEAF-F4D91EFF2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9663C3A4-B54B-85FF-060D-2FE58F3D4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136650"/>
            <a:ext cx="777716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_tradnl" altLang="es-ES" b="1" u="sng" dirty="0">
                <a:latin typeface="Please write me a song" panose="02000603000000000000" pitchFamily="2" charset="0"/>
              </a:rPr>
              <a:t>1ª LECTURA</a:t>
            </a:r>
            <a:r>
              <a:rPr lang="es-ES_tradnl" altLang="es-ES" b="1" dirty="0">
                <a:latin typeface="Please write me a song" panose="02000603000000000000" pitchFamily="2" charset="0"/>
              </a:rPr>
              <a:t>: </a:t>
            </a:r>
            <a:r>
              <a:rPr lang="es-ES" altLang="es-ES" b="1" dirty="0">
                <a:latin typeface="Please write me a song" panose="02000603000000000000" pitchFamily="2" charset="0"/>
              </a:rPr>
              <a:t>Libro de Isaías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u="sng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u="sng" dirty="0">
                <a:latin typeface="Please write me a song" panose="02000603000000000000" pitchFamily="2" charset="0"/>
              </a:rPr>
              <a:t>SALMO:</a:t>
            </a:r>
            <a:r>
              <a:rPr lang="es-ES" altLang="es-ES" b="1" dirty="0">
                <a:latin typeface="Please write me a song" panose="02000603000000000000" pitchFamily="2" charset="0"/>
              </a:rPr>
              <a:t>  </a:t>
            </a:r>
            <a:r>
              <a:rPr lang="es-ES" altLang="es-ES" sz="3600" b="1" dirty="0">
                <a:solidFill>
                  <a:srgbClr val="C00000"/>
                </a:solidFill>
                <a:latin typeface="Please write me a song" panose="02000603000000000000" pitchFamily="2" charset="0"/>
              </a:rPr>
              <a:t>El Señor bendice a su pueblo con la paz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u="sng" dirty="0">
                <a:latin typeface="Please write me a song" panose="02000603000000000000" pitchFamily="2" charset="0"/>
              </a:rPr>
              <a:t>2ª LECTURA:</a:t>
            </a:r>
            <a:r>
              <a:rPr lang="es-ES" altLang="es-ES" b="1" dirty="0">
                <a:latin typeface="Please write me a song" panose="02000603000000000000" pitchFamily="2" charset="0"/>
              </a:rPr>
              <a:t> Libro de los Hechos de los Apóstoles</a:t>
            </a:r>
            <a:endParaRPr lang="es-ES_tradnl" altLang="es-ES" b="1" u="sng" dirty="0">
              <a:latin typeface="Please write me a song" panose="02000603000000000000" pitchFamily="2" charset="0"/>
            </a:endParaRPr>
          </a:p>
        </p:txBody>
      </p:sp>
      <p:sp>
        <p:nvSpPr>
          <p:cNvPr id="21507" name="CuadroTexto 8">
            <a:extLst>
              <a:ext uri="{FF2B5EF4-FFF2-40B4-BE49-F238E27FC236}">
                <a16:creationId xmlns:a16="http://schemas.microsoft.com/office/drawing/2014/main" id="{FE2BE0A3-7BBC-F7F9-C874-62A8659B3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479490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latin typeface="Please write me a song" panose="02000603000000000000" pitchFamily="2" charset="0"/>
              </a:rPr>
              <a:t>L</a:t>
            </a:r>
            <a:r>
              <a:rPr lang="es-ES" altLang="es-ES" sz="4400" b="1" u="sng" dirty="0" err="1">
                <a:latin typeface="Please write me a song" panose="02000603000000000000" pitchFamily="2" charset="0"/>
              </a:rPr>
              <a:t>ITURGIA</a:t>
            </a:r>
            <a:r>
              <a:rPr lang="es-ES" altLang="es-ES" sz="4400" b="1" u="sng" dirty="0">
                <a:latin typeface="Please write me a song" panose="02000603000000000000" pitchFamily="2" charset="0"/>
              </a:rPr>
              <a:t> DE LA PALABRA</a:t>
            </a:r>
          </a:p>
        </p:txBody>
      </p:sp>
      <p:pic>
        <p:nvPicPr>
          <p:cNvPr id="21508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861A857-D86A-9986-F40E-94C52DC5C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69506"/>
            <a:ext cx="30353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9255</TotalTime>
  <Words>2631</Words>
  <Application>Microsoft Office PowerPoint</Application>
  <PresentationFormat>Presentación en pantalla (4:3)</PresentationFormat>
  <Paragraphs>343</Paragraphs>
  <Slides>42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3" baseType="lpstr">
      <vt:lpstr>Arial</vt:lpstr>
      <vt:lpstr>Ballpark</vt:lpstr>
      <vt:lpstr>Baskerville Old Face</vt:lpstr>
      <vt:lpstr>Bodoni MT Black</vt:lpstr>
      <vt:lpstr>Calibri</vt:lpstr>
      <vt:lpstr>Please write me a song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MI DIOS ESTÁ VIVO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Fernando Cuartero (Gasindur)</cp:lastModifiedBy>
  <cp:revision>838</cp:revision>
  <dcterms:created xsi:type="dcterms:W3CDTF">2008-10-09T14:11:57Z</dcterms:created>
  <dcterms:modified xsi:type="dcterms:W3CDTF">2026-01-09T07:38:53Z</dcterms:modified>
</cp:coreProperties>
</file>