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9"/>
  </p:notesMasterIdLst>
  <p:sldIdLst>
    <p:sldId id="415" r:id="rId2"/>
    <p:sldId id="1482" r:id="rId3"/>
    <p:sldId id="1480" r:id="rId4"/>
    <p:sldId id="1483" r:id="rId5"/>
    <p:sldId id="1338" r:id="rId6"/>
    <p:sldId id="1312" r:id="rId7"/>
    <p:sldId id="1456" r:id="rId8"/>
    <p:sldId id="1468" r:id="rId9"/>
    <p:sldId id="1342" r:id="rId10"/>
    <p:sldId id="1207" r:id="rId11"/>
    <p:sldId id="1484" r:id="rId12"/>
    <p:sldId id="1381" r:id="rId13"/>
    <p:sldId id="1380" r:id="rId14"/>
    <p:sldId id="1021" r:id="rId15"/>
    <p:sldId id="1329" r:id="rId16"/>
    <p:sldId id="1023" r:id="rId17"/>
    <p:sldId id="1024" r:id="rId18"/>
    <p:sldId id="1301" r:id="rId19"/>
    <p:sldId id="1383" r:id="rId20"/>
    <p:sldId id="1435" r:id="rId21"/>
    <p:sldId id="1436" r:id="rId22"/>
    <p:sldId id="1029" r:id="rId23"/>
    <p:sldId id="1030" r:id="rId24"/>
    <p:sldId id="1044" r:id="rId25"/>
    <p:sldId id="1032" r:id="rId26"/>
    <p:sldId id="1481" r:id="rId27"/>
    <p:sldId id="1473" r:id="rId28"/>
    <p:sldId id="1474" r:id="rId29"/>
    <p:sldId id="1475" r:id="rId30"/>
    <p:sldId id="1477" r:id="rId31"/>
    <p:sldId id="1036" r:id="rId32"/>
    <p:sldId id="1485" r:id="rId33"/>
    <p:sldId id="1343" r:id="rId34"/>
    <p:sldId id="1429" r:id="rId35"/>
    <p:sldId id="1430" r:id="rId36"/>
    <p:sldId id="1431" r:id="rId37"/>
    <p:sldId id="1423" r:id="rId3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56" d="100"/>
          <a:sy n="56" d="100"/>
        </p:scale>
        <p:origin x="109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26/01/2026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369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8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24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32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369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0 Rectángulo"/>
          <p:cNvSpPr/>
          <p:nvPr/>
        </p:nvSpPr>
        <p:spPr bwMode="auto">
          <a:xfrm>
            <a:off x="2771800" y="4499319"/>
            <a:ext cx="2804941" cy="1985159"/>
          </a:xfrm>
          <a:prstGeom prst="rect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s-ES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endParaRPr lang="es-ES" sz="900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endParaRPr lang="es-ES" sz="900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endParaRPr lang="es-ES" sz="900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r>
              <a:rPr lang="es-ES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Jornada Infancia Misionera </a:t>
            </a:r>
            <a:r>
              <a:rPr lang="es-ES" sz="16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Domingo 19 de Enero</a:t>
            </a:r>
          </a:p>
          <a:p>
            <a:pPr algn="ctr">
              <a:defRPr/>
            </a:pPr>
            <a:endParaRPr lang="es-ES" sz="8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r>
              <a:rPr lang="es-ES" sz="24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1.840,00 €</a:t>
            </a:r>
          </a:p>
          <a:p>
            <a:pPr algn="ctr">
              <a:defRPr/>
            </a:pPr>
            <a:endParaRPr lang="es-ES" sz="12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454976" y="6194000"/>
            <a:ext cx="1621601" cy="621463"/>
            <a:chOff x="578279" y="5524929"/>
            <a:chExt cx="1621601" cy="621463"/>
          </a:xfrm>
        </p:grpSpPr>
        <p:sp>
          <p:nvSpPr>
            <p:cNvPr id="19" name="15 Explosión 1"/>
            <p:cNvSpPr/>
            <p:nvPr/>
          </p:nvSpPr>
          <p:spPr bwMode="auto">
            <a:xfrm>
              <a:off x="578279" y="5524929"/>
              <a:ext cx="1621601" cy="621463"/>
            </a:xfrm>
            <a:prstGeom prst="irregularSeal1">
              <a:avLst/>
            </a:prstGeom>
            <a:solidFill>
              <a:srgbClr val="66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868686">
                  <a:alpha val="50000"/>
                </a:srgbClr>
              </a:outerShdw>
            </a:effectLst>
          </p:spPr>
          <p:txBody>
            <a:bodyPr vert="horz" wrap="square" lIns="36576" tIns="36576" rIns="36576" bIns="36576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82369" y="5681771"/>
              <a:ext cx="101341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altLang="es-ES" sz="1400" b="1" dirty="0">
                  <a:solidFill>
                    <a:srgbClr val="C00000"/>
                  </a:solidFill>
                  <a:latin typeface="+mn-lt"/>
                </a:rPr>
                <a:t>GRACIAS</a:t>
              </a: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950" y="194971"/>
            <a:ext cx="3212565" cy="321256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391" y="4581128"/>
            <a:ext cx="1406325" cy="610747"/>
          </a:xfrm>
          <a:prstGeom prst="rect">
            <a:avLst/>
          </a:prstGeom>
        </p:spPr>
      </p:pic>
      <p:pic>
        <p:nvPicPr>
          <p:cNvPr id="13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141" y="3348997"/>
            <a:ext cx="3528391" cy="350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822352"/>
            <a:ext cx="2246743" cy="741751"/>
          </a:xfrm>
          <a:prstGeom prst="rect">
            <a:avLst/>
          </a:prstGeom>
          <a:ln w="28575">
            <a:solidFill>
              <a:srgbClr val="16165D"/>
            </a:solidFill>
          </a:ln>
        </p:spPr>
      </p:pic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5955622" y="4734944"/>
            <a:ext cx="2936858" cy="146014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endParaRPr lang="es-ES_tradnl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ES_tradnl" b="1" dirty="0">
                <a:latin typeface="Times New Roman" pitchFamily="18" charset="0"/>
                <a:cs typeface="Arial" pitchFamily="34" charset="0"/>
              </a:rPr>
              <a:t>  Viernes 6 de Febrero</a:t>
            </a:r>
          </a:p>
          <a:p>
            <a:pPr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Día del Ayuno Voluntario</a:t>
            </a:r>
          </a:p>
          <a:p>
            <a:pPr eaLnBrk="1" hangingPunct="1">
              <a:defRPr/>
            </a:pPr>
            <a:r>
              <a:rPr lang="es-ES_tradnl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 Bocadillo Solidario</a:t>
            </a:r>
          </a:p>
          <a:p>
            <a:pPr eaLnBrk="1" hangingPunct="1">
              <a:defRPr/>
            </a:pPr>
            <a:endParaRPr lang="es-ES_tradnl" sz="800" b="1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ES_tradnl" b="1" dirty="0">
                <a:latin typeface="Times New Roman" pitchFamily="18" charset="0"/>
                <a:cs typeface="Arial" pitchFamily="34" charset="0"/>
              </a:rPr>
              <a:t>  Domingo 8 de Febrero</a:t>
            </a:r>
          </a:p>
          <a:p>
            <a:pPr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Colecta Jornada Nacional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600" b="1" dirty="0">
                <a:latin typeface="Times New Roma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0" r="24485"/>
          <a:stretch/>
        </p:blipFill>
        <p:spPr>
          <a:xfrm>
            <a:off x="2699435" y="190401"/>
            <a:ext cx="2865360" cy="413477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82" b="2233"/>
          <a:stretch/>
        </p:blipFill>
        <p:spPr>
          <a:xfrm>
            <a:off x="117537" y="159019"/>
            <a:ext cx="2438239" cy="3395389"/>
          </a:xfrm>
          <a:prstGeom prst="rect">
            <a:avLst/>
          </a:prstGeom>
        </p:spPr>
      </p:pic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51892" y="5151767"/>
            <a:ext cx="2614293" cy="1573434"/>
          </a:xfrm>
          <a:prstGeom prst="rect">
            <a:avLst/>
          </a:prstGeom>
          <a:solidFill>
            <a:schemeClr val="accent2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16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</a:t>
            </a: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con Jóvenes</a:t>
            </a:r>
          </a:p>
          <a:p>
            <a:pPr algn="ctr" eaLnBrk="1" hangingPunct="1">
              <a:defRPr/>
            </a:pPr>
            <a:r>
              <a:rPr lang="es-ES_tradnl" sz="1600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</a:t>
            </a: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en el Templo</a:t>
            </a:r>
            <a:endParaRPr lang="es-ES_tradnl" sz="1600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67723" y="3789040"/>
            <a:ext cx="2508781" cy="1212445"/>
            <a:chOff x="67723" y="3789040"/>
            <a:chExt cx="2508781" cy="1212445"/>
          </a:xfrm>
        </p:grpSpPr>
        <p:sp>
          <p:nvSpPr>
            <p:cNvPr id="16" name="Text Box 1"/>
            <p:cNvSpPr txBox="1">
              <a:spLocks noChangeArrowheads="1"/>
            </p:cNvSpPr>
            <p:nvPr/>
          </p:nvSpPr>
          <p:spPr bwMode="auto">
            <a:xfrm>
              <a:off x="67723" y="3789040"/>
              <a:ext cx="2508781" cy="1212445"/>
            </a:xfrm>
            <a:prstGeom prst="rect">
              <a:avLst/>
            </a:prstGeom>
            <a:solidFill>
              <a:srgbClr val="FFFF00">
                <a:alpha val="86000"/>
              </a:srgbClr>
            </a:solidFill>
            <a:ln w="9525" algn="in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lIns="36576" tIns="36576" rIns="36576" bIns="36576" anchor="ctr" anchorCtr="0"/>
            <a:lstStyle/>
            <a:p>
              <a:pPr algn="ctr" eaLnBrk="1" hangingPunct="1">
                <a:defRPr/>
              </a:pPr>
              <a:r>
                <a:rPr lang="es-ES_tradnl" sz="1600" b="1" dirty="0">
                  <a:solidFill>
                    <a:srgbClr val="C00000"/>
                  </a:solidFill>
                  <a:latin typeface="Cambria" pitchFamily="18" charset="0"/>
                  <a:cs typeface="Arial" pitchFamily="34" charset="0"/>
                </a:rPr>
                <a:t>       Oración Comunitaria</a:t>
              </a:r>
            </a:p>
            <a:p>
              <a:pPr algn="ctr" eaLnBrk="1" hangingPunct="1">
                <a:defRPr/>
              </a:pPr>
              <a:r>
                <a:rPr lang="es-ES_tradnl" sz="1600" b="1" dirty="0">
                  <a:latin typeface="Times New Roman" pitchFamily="18" charset="0"/>
                  <a:cs typeface="Arial" pitchFamily="34" charset="0"/>
                </a:rPr>
                <a:t>   Todos los miércoles</a:t>
              </a:r>
            </a:p>
            <a:p>
              <a:pPr algn="ctr" eaLnBrk="1" hangingPunct="1">
                <a:defRPr/>
              </a:pPr>
              <a:endParaRPr lang="es-ES_tradnl" sz="800" b="1" dirty="0">
                <a:latin typeface="Times New Roman" pitchFamily="18" charset="0"/>
                <a:cs typeface="Arial" pitchFamily="34" charset="0"/>
              </a:endParaRPr>
            </a:p>
            <a:p>
              <a:pPr algn="ctr" eaLnBrk="1" hangingPunct="1">
                <a:defRPr/>
              </a:pPr>
              <a:r>
                <a:rPr lang="es-ES_tradnl" sz="1300" b="1" dirty="0">
                  <a:solidFill>
                    <a:srgbClr val="0000FF"/>
                  </a:solidFill>
                  <a:latin typeface="Times New Roman" pitchFamily="18" charset="0"/>
                  <a:cs typeface="Arial" pitchFamily="34" charset="0"/>
                </a:rPr>
                <a:t>Después de misa de 7 de la tarde</a:t>
              </a:r>
            </a:p>
            <a:p>
              <a:pPr algn="ctr" eaLnBrk="1" hangingPunct="1">
                <a:defRPr/>
              </a:pPr>
              <a:r>
                <a:rPr lang="es-ES_tradnl" sz="1400" b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Con exposición del Santísimo</a:t>
              </a:r>
              <a:endParaRPr lang="es-ES_tradnl" sz="1400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pic>
          <p:nvPicPr>
            <p:cNvPr id="17" name="Imagen 16"/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9F8F6"/>
                </a:clrFrom>
                <a:clrTo>
                  <a:srgbClr val="F9F8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0" t="5900" r="53150" b="11151"/>
            <a:stretch/>
          </p:blipFill>
          <p:spPr>
            <a:xfrm flipH="1">
              <a:off x="150588" y="3858214"/>
              <a:ext cx="316955" cy="64203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211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32274017-4335-6D6E-FCDF-49B5E6F9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56" y="1908125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5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IV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323528" y="1026420"/>
            <a:ext cx="8639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Bienaventurados los pobres en el espíritu.</a:t>
            </a:r>
          </a:p>
        </p:txBody>
      </p:sp>
      <p:pic>
        <p:nvPicPr>
          <p:cNvPr id="1026" name="Picture 2" descr="Bienaventuranzas… cambio de rumbo">
            <a:extLst>
              <a:ext uri="{FF2B5EF4-FFF2-40B4-BE49-F238E27FC236}">
                <a16:creationId xmlns:a16="http://schemas.microsoft.com/office/drawing/2014/main" id="{9E78A39D-BF62-8AEE-C235-3171407CD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85" y="1650522"/>
            <a:ext cx="5619251" cy="530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2B5B0-F96F-3ACF-CD05-B9456FDBC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3D094551-8C82-1A94-99F7-E56124F64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IV DOMINGO DEL TIEMPO ORDINARIO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pic>
        <p:nvPicPr>
          <p:cNvPr id="4" name="Imagen 3" descr="Diagrama&#10;&#10;El contenido generado por IA puede ser incorrecto.">
            <a:extLst>
              <a:ext uri="{FF2B5EF4-FFF2-40B4-BE49-F238E27FC236}">
                <a16:creationId xmlns:a16="http://schemas.microsoft.com/office/drawing/2014/main" id="{3D982738-C92A-1865-59F5-06C211D9D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00808"/>
            <a:ext cx="3456384" cy="4879601"/>
          </a:xfrm>
          <a:prstGeom prst="rect">
            <a:avLst/>
          </a:prstGeom>
        </p:spPr>
      </p:pic>
      <p:pic>
        <p:nvPicPr>
          <p:cNvPr id="1026" name="Picture 2" descr="Asamblea de Manos Unidas y presentación de la Campaña 2026">
            <a:extLst>
              <a:ext uri="{FF2B5EF4-FFF2-40B4-BE49-F238E27FC236}">
                <a16:creationId xmlns:a16="http://schemas.microsoft.com/office/drawing/2014/main" id="{694350B8-A54B-3967-8B62-1E5DDB3AB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" t="2331" r="45275" b="2800"/>
          <a:stretch>
            <a:fillRect/>
          </a:stretch>
        </p:blipFill>
        <p:spPr bwMode="auto">
          <a:xfrm>
            <a:off x="323528" y="1628800"/>
            <a:ext cx="4824536" cy="487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179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Please write me a song" panose="02000603000000000000" pitchFamily="2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632"/>
            <a:ext cx="81001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ORACIÓN DE S. IGNACIO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124744"/>
            <a:ext cx="82296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Toma, Señor, y recibe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toda mi libertad, mi memoria,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entendimiento y mi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mi haber y poseer,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lo diste, a ti Señor, lo torno.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es tuyo dispón de ello a tu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Dame tu amor, dame tu gracia,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esta me basta.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3A759A-4276-4E91-A2D5-8E569FFDF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0"/>
          <a:stretch/>
        </p:blipFill>
        <p:spPr bwMode="auto">
          <a:xfrm>
            <a:off x="6444208" y="764704"/>
            <a:ext cx="259228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9002BBBA-00C4-B13B-D6F9-45FCD0E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4984391"/>
            <a:ext cx="4373215" cy="18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0" y="692696"/>
            <a:ext cx="5580112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2050" name="Picture 2" descr="10">
            <a:extLst>
              <a:ext uri="{FF2B5EF4-FFF2-40B4-BE49-F238E27FC236}">
                <a16:creationId xmlns:a16="http://schemas.microsoft.com/office/drawing/2014/main" id="{EEBD044B-E60B-6B45-5EA4-02AB87996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3696743" cy="33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186829" y="2852936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630" y="980728"/>
            <a:ext cx="556091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02" y="88959"/>
            <a:ext cx="46248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24069" y="620688"/>
            <a:ext cx="1301799" cy="266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8219" y="620688"/>
            <a:ext cx="1301799" cy="269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775" y="1306239"/>
            <a:ext cx="4176713" cy="3490913"/>
          </a:xfrm>
        </p:spPr>
        <p:txBody>
          <a:bodyPr/>
          <a:lstStyle/>
          <a:p>
            <a:pPr eaLnBrk="1" hangingPunct="1">
              <a:lnSpc>
                <a:spcPts val="6900"/>
              </a:lnSpc>
              <a:spcBef>
                <a:spcPts val="0"/>
              </a:spcBef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896466"/>
            <a:ext cx="5362151" cy="476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64505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2912" y="10738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6021089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42885D-D25A-9342-C211-AA13ACBB9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1943640" y="908720"/>
            <a:ext cx="5724704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51FFF3-C78B-A5B5-9DE6-FE83EA4F952C}"/>
              </a:ext>
            </a:extLst>
          </p:cNvPr>
          <p:cNvSpPr txBox="1"/>
          <p:nvPr/>
        </p:nvSpPr>
        <p:spPr>
          <a:xfrm rot="20719755">
            <a:off x="320945" y="748495"/>
            <a:ext cx="4044965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548680"/>
            <a:ext cx="8367487" cy="367240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7B20467-30A5-10E4-4438-C27DE4AB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1128"/>
            <a:ext cx="4719464" cy="2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33265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57" y="4293096"/>
            <a:ext cx="2359574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2254587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34" y="4293096"/>
            <a:ext cx="2453886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6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33C6022-36A9-D49D-AFDD-511099B4D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6" y="4581128"/>
            <a:ext cx="5027126" cy="21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834B-F731-9600-4797-E2E0F0F9F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9A4FB3CB-762A-3317-746A-CF95AD092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56" y="1908125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5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70427B-5A47-4985-C00B-FE43C0F36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IV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9269E89-6692-FA58-3AC8-8A6EE13CA4DB}"/>
              </a:ext>
            </a:extLst>
          </p:cNvPr>
          <p:cNvSpPr txBox="1"/>
          <p:nvPr/>
        </p:nvSpPr>
        <p:spPr>
          <a:xfrm>
            <a:off x="323528" y="1026420"/>
            <a:ext cx="8639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Bienaventurados los pobres en el espíritu.</a:t>
            </a:r>
          </a:p>
        </p:txBody>
      </p:sp>
      <p:pic>
        <p:nvPicPr>
          <p:cNvPr id="1026" name="Picture 2" descr="Bienaventuranzas… cambio de rumbo">
            <a:extLst>
              <a:ext uri="{FF2B5EF4-FFF2-40B4-BE49-F238E27FC236}">
                <a16:creationId xmlns:a16="http://schemas.microsoft.com/office/drawing/2014/main" id="{CEB57F10-5733-C30E-C56F-346B8EE86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85" y="1650522"/>
            <a:ext cx="5619251" cy="530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023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15C8-F384-67AD-19BF-58901E37F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A312A00E-8BFD-9142-9F26-6FD972C20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hermanos,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toda mi familia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con… la gente que amo.</a:t>
            </a:r>
          </a:p>
        </p:txBody>
      </p:sp>
      <p:sp>
        <p:nvSpPr>
          <p:cNvPr id="27653" name="3 CuadroTexto">
            <a:extLst>
              <a:ext uri="{FF2B5EF4-FFF2-40B4-BE49-F238E27FC236}">
                <a16:creationId xmlns:a16="http://schemas.microsoft.com/office/drawing/2014/main" id="{C3D91C2B-2C83-77EB-617C-97C678C8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UN PEDACITO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983D8AC9-E535-AB5D-B3E5-A603A179C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AB0E1AD-E881-755E-BA28-92C30B9E6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05" y="2376264"/>
            <a:ext cx="3639571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80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3F79-F0CC-B9CB-3699-E3BFED958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48AAD0F6-3D05-5B68-8D47-03335D38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638681"/>
            <a:ext cx="7566025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amigos,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todos los de la clase…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Vosotros seréis testigos.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A3F87DEB-BE1A-21E6-8910-CE773BD1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BEECD26-216E-AF9F-601F-BA708FFF1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53316"/>
            <a:ext cx="5031788" cy="35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379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6AA3F-A729-E998-EDC5-5E3A492E1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B660D982-3D91-1BF9-1E5B-102B33A3F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390138"/>
            <a:ext cx="898326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los enfermos,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Aquellos que están en el hospital…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ellos voy a rezar.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			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68A352EA-A715-3D1A-EA59-9F70FDA6C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9E01577A-81B0-36F1-C051-BD29FE77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58" y="2813352"/>
            <a:ext cx="3368684" cy="29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8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7703EB00-5E53-BD7A-7CB7-EC5250BA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A99A26CA-9D4C-2557-43B9-A22A995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1/3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A03C842F-1ABA-C41A-4EEB-73874260D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41" y="260350"/>
            <a:ext cx="83601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</a:rPr>
              <a:t>CONMIGO PUEDES CONTAR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AA54BF-72F1-9D0C-2B89-151E7D2704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658663F0-C208-E272-7036-CF7AB00E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30 Rectángulo"/>
          <p:cNvSpPr/>
          <p:nvPr/>
        </p:nvSpPr>
        <p:spPr bwMode="auto">
          <a:xfrm>
            <a:off x="2771800" y="4499319"/>
            <a:ext cx="2804941" cy="1985159"/>
          </a:xfrm>
          <a:prstGeom prst="rect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s-ES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endParaRPr lang="es-ES" sz="900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endParaRPr lang="es-ES" sz="900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endParaRPr lang="es-ES" sz="900" b="1" dirty="0">
              <a:ln w="19050">
                <a:noFill/>
              </a:ln>
              <a:solidFill>
                <a:srgbClr val="C0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r>
              <a:rPr lang="es-ES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Jornada Infancia Misionera </a:t>
            </a:r>
            <a:r>
              <a:rPr lang="es-ES" sz="16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Domingo 19 de Enero</a:t>
            </a:r>
          </a:p>
          <a:p>
            <a:pPr algn="ctr">
              <a:defRPr/>
            </a:pPr>
            <a:endParaRPr lang="es-ES" sz="8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 algn="ctr">
              <a:defRPr/>
            </a:pPr>
            <a:r>
              <a:rPr lang="es-ES" sz="24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1.840,00 €</a:t>
            </a:r>
          </a:p>
          <a:p>
            <a:pPr algn="ctr">
              <a:defRPr/>
            </a:pPr>
            <a:endParaRPr lang="es-ES" sz="12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454976" y="6194000"/>
            <a:ext cx="1621601" cy="621463"/>
            <a:chOff x="578279" y="5524929"/>
            <a:chExt cx="1621601" cy="621463"/>
          </a:xfrm>
        </p:grpSpPr>
        <p:sp>
          <p:nvSpPr>
            <p:cNvPr id="19" name="15 Explosión 1"/>
            <p:cNvSpPr/>
            <p:nvPr/>
          </p:nvSpPr>
          <p:spPr bwMode="auto">
            <a:xfrm>
              <a:off x="578279" y="5524929"/>
              <a:ext cx="1621601" cy="621463"/>
            </a:xfrm>
            <a:prstGeom prst="irregularSeal1">
              <a:avLst/>
            </a:prstGeom>
            <a:solidFill>
              <a:srgbClr val="66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868686">
                  <a:alpha val="50000"/>
                </a:srgbClr>
              </a:outerShdw>
            </a:effectLst>
          </p:spPr>
          <p:txBody>
            <a:bodyPr vert="horz" wrap="square" lIns="36576" tIns="36576" rIns="36576" bIns="36576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82369" y="5681771"/>
              <a:ext cx="101341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altLang="es-ES" sz="1400" b="1" dirty="0">
                  <a:solidFill>
                    <a:srgbClr val="C00000"/>
                  </a:solidFill>
                  <a:latin typeface="+mn-lt"/>
                </a:rPr>
                <a:t>GRACIAS</a:t>
              </a: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950" y="194971"/>
            <a:ext cx="3212565" cy="321256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391" y="4581128"/>
            <a:ext cx="1406325" cy="610747"/>
          </a:xfrm>
          <a:prstGeom prst="rect">
            <a:avLst/>
          </a:prstGeom>
        </p:spPr>
      </p:pic>
      <p:pic>
        <p:nvPicPr>
          <p:cNvPr id="13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141" y="3348997"/>
            <a:ext cx="3528391" cy="350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822352"/>
            <a:ext cx="2246743" cy="741751"/>
          </a:xfrm>
          <a:prstGeom prst="rect">
            <a:avLst/>
          </a:prstGeom>
          <a:ln w="28575">
            <a:solidFill>
              <a:srgbClr val="16165D"/>
            </a:solidFill>
          </a:ln>
        </p:spPr>
      </p:pic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5955622" y="4734944"/>
            <a:ext cx="2936858" cy="146014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endParaRPr lang="es-ES_tradnl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ES_tradnl" b="1" dirty="0">
                <a:latin typeface="Times New Roman" pitchFamily="18" charset="0"/>
                <a:cs typeface="Arial" pitchFamily="34" charset="0"/>
              </a:rPr>
              <a:t>  Viernes 6 de Febrero</a:t>
            </a:r>
          </a:p>
          <a:p>
            <a:pPr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Día del Ayuno Voluntario</a:t>
            </a:r>
          </a:p>
          <a:p>
            <a:pPr eaLnBrk="1" hangingPunct="1">
              <a:defRPr/>
            </a:pPr>
            <a:r>
              <a:rPr lang="es-ES_tradnl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 Bocadillo Solidario</a:t>
            </a:r>
          </a:p>
          <a:p>
            <a:pPr eaLnBrk="1" hangingPunct="1">
              <a:defRPr/>
            </a:pPr>
            <a:endParaRPr lang="es-ES_tradnl" sz="800" b="1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ES_tradnl" b="1" dirty="0">
                <a:latin typeface="Times New Roman" pitchFamily="18" charset="0"/>
                <a:cs typeface="Arial" pitchFamily="34" charset="0"/>
              </a:rPr>
              <a:t>  Domingo 8 de Febrero</a:t>
            </a:r>
          </a:p>
          <a:p>
            <a:pPr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Colecta Jornada Nacional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600" b="1" dirty="0">
                <a:latin typeface="Times New Roma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0" r="24485"/>
          <a:stretch/>
        </p:blipFill>
        <p:spPr>
          <a:xfrm>
            <a:off x="2699435" y="190401"/>
            <a:ext cx="2865360" cy="413477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82" b="2233"/>
          <a:stretch/>
        </p:blipFill>
        <p:spPr>
          <a:xfrm>
            <a:off x="117537" y="159019"/>
            <a:ext cx="2438239" cy="3395389"/>
          </a:xfrm>
          <a:prstGeom prst="rect">
            <a:avLst/>
          </a:prstGeom>
        </p:spPr>
      </p:pic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51892" y="5151767"/>
            <a:ext cx="2614293" cy="1573434"/>
          </a:xfrm>
          <a:prstGeom prst="rect">
            <a:avLst/>
          </a:prstGeom>
          <a:solidFill>
            <a:schemeClr val="accent2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16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</a:t>
            </a: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con Jóvenes</a:t>
            </a:r>
          </a:p>
          <a:p>
            <a:pPr algn="ctr" eaLnBrk="1" hangingPunct="1">
              <a:defRPr/>
            </a:pPr>
            <a:r>
              <a:rPr lang="es-ES_tradnl" sz="1600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</a:t>
            </a: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en el Templo</a:t>
            </a:r>
            <a:endParaRPr lang="es-ES_tradnl" sz="1600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67723" y="3789040"/>
            <a:ext cx="2508781" cy="1212445"/>
            <a:chOff x="67723" y="3789040"/>
            <a:chExt cx="2508781" cy="1212445"/>
          </a:xfrm>
        </p:grpSpPr>
        <p:sp>
          <p:nvSpPr>
            <p:cNvPr id="16" name="Text Box 1"/>
            <p:cNvSpPr txBox="1">
              <a:spLocks noChangeArrowheads="1"/>
            </p:cNvSpPr>
            <p:nvPr/>
          </p:nvSpPr>
          <p:spPr bwMode="auto">
            <a:xfrm>
              <a:off x="67723" y="3789040"/>
              <a:ext cx="2508781" cy="1212445"/>
            </a:xfrm>
            <a:prstGeom prst="rect">
              <a:avLst/>
            </a:prstGeom>
            <a:solidFill>
              <a:srgbClr val="FFFF00">
                <a:alpha val="86000"/>
              </a:srgbClr>
            </a:solidFill>
            <a:ln w="9525" algn="in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lIns="36576" tIns="36576" rIns="36576" bIns="36576" anchor="ctr" anchorCtr="0"/>
            <a:lstStyle/>
            <a:p>
              <a:pPr algn="ctr" eaLnBrk="1" hangingPunct="1">
                <a:defRPr/>
              </a:pPr>
              <a:r>
                <a:rPr lang="es-ES_tradnl" sz="1600" b="1" dirty="0">
                  <a:solidFill>
                    <a:srgbClr val="C00000"/>
                  </a:solidFill>
                  <a:latin typeface="Cambria" pitchFamily="18" charset="0"/>
                  <a:cs typeface="Arial" pitchFamily="34" charset="0"/>
                </a:rPr>
                <a:t>       Oración Comunitaria</a:t>
              </a:r>
            </a:p>
            <a:p>
              <a:pPr algn="ctr" eaLnBrk="1" hangingPunct="1">
                <a:defRPr/>
              </a:pPr>
              <a:r>
                <a:rPr lang="es-ES_tradnl" sz="1600" b="1" dirty="0">
                  <a:latin typeface="Times New Roman" pitchFamily="18" charset="0"/>
                  <a:cs typeface="Arial" pitchFamily="34" charset="0"/>
                </a:rPr>
                <a:t>   Todos los miércoles</a:t>
              </a:r>
            </a:p>
            <a:p>
              <a:pPr algn="ctr" eaLnBrk="1" hangingPunct="1">
                <a:defRPr/>
              </a:pPr>
              <a:endParaRPr lang="es-ES_tradnl" sz="800" b="1" dirty="0">
                <a:latin typeface="Times New Roman" pitchFamily="18" charset="0"/>
                <a:cs typeface="Arial" pitchFamily="34" charset="0"/>
              </a:endParaRPr>
            </a:p>
            <a:p>
              <a:pPr algn="ctr" eaLnBrk="1" hangingPunct="1">
                <a:defRPr/>
              </a:pPr>
              <a:r>
                <a:rPr lang="es-ES_tradnl" sz="1300" b="1" dirty="0">
                  <a:solidFill>
                    <a:srgbClr val="0000FF"/>
                  </a:solidFill>
                  <a:latin typeface="Times New Roman" pitchFamily="18" charset="0"/>
                  <a:cs typeface="Arial" pitchFamily="34" charset="0"/>
                </a:rPr>
                <a:t>Después de misa de 7 de la tarde</a:t>
              </a:r>
            </a:p>
            <a:p>
              <a:pPr algn="ctr" eaLnBrk="1" hangingPunct="1">
                <a:defRPr/>
              </a:pPr>
              <a:r>
                <a:rPr lang="es-ES_tradnl" sz="1400" b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Con exposición del Santísimo</a:t>
              </a:r>
              <a:endParaRPr lang="es-ES_tradnl" sz="1400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pic>
          <p:nvPicPr>
            <p:cNvPr id="17" name="Imagen 16"/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9F8F6"/>
                </a:clrFrom>
                <a:clrTo>
                  <a:srgbClr val="F9F8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0" t="5900" r="53150" b="11151"/>
            <a:stretch/>
          </p:blipFill>
          <p:spPr>
            <a:xfrm flipH="1">
              <a:off x="150588" y="3858214"/>
              <a:ext cx="316955" cy="64203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735220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32" y="210126"/>
            <a:ext cx="3723212" cy="660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VENGO </a:t>
            </a:r>
            <a:r>
              <a:rPr lang="es-ES" altLang="es-ES" sz="2700" b="1" u="sng" dirty="0" err="1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by</a:t>
            </a:r>
            <a:r>
              <a:rPr lang="es-ES" altLang="es-ES" sz="27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Mene Lozano</a:t>
            </a:r>
            <a:endParaRPr lang="es-ES" altLang="es-ES" sz="60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n-cs"/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Ya no hay palabras que deba callar,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ya no hay motivos para no cantar.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he sentido la presencia de Dios,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pues soy más fuerte, hoy tengo su amor.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E9B1CD-580F-888D-FFB5-84A24A0AC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Himno de la Comunidad parroquial Cristo Redentor</a:t>
            </a:r>
            <a:endParaRPr lang="es-ES" altLang="es-ES" sz="2800" i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Tengo una cosa que te quiero contar,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hay un planeta que debemos cuidar.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nuestra casa, Dios nos la regaló,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tu mano está dejarla aún mejor.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2452622-6487-5DF1-49C8-4E213D9DC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i="1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548680"/>
            <a:ext cx="8496300" cy="5077296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 eres valiente este es tu lugar,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un sitio nuevo para la libertad.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Aquí no importa tu condición,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que Él te quiere tal cual te creó.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3/4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3F1050-883C-164E-ACA8-3D95F407B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i="1" dirty="0">
              <a:latin typeface="Please write me a song" panose="02000603000000000000" pitchFamily="2" charset="0"/>
            </a:endParaRPr>
          </a:p>
        </p:txBody>
      </p:sp>
      <p:pic>
        <p:nvPicPr>
          <p:cNvPr id="5122" name="Picture 2" descr="Alfabeto de Religión (Patxi &quot;Fano&quot;) y educación en valores">
            <a:extLst>
              <a:ext uri="{FF2B5EF4-FFF2-40B4-BE49-F238E27FC236}">
                <a16:creationId xmlns:a16="http://schemas.microsoft.com/office/drawing/2014/main" id="{82EFBAD6-CC55-34CF-58A5-3651B53E75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" t="2063" r="6379" b="3061"/>
          <a:stretch>
            <a:fillRect/>
          </a:stretch>
        </p:blipFill>
        <p:spPr bwMode="auto">
          <a:xfrm>
            <a:off x="5360248" y="692696"/>
            <a:ext cx="338437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9E9AF74B-3D88-3F45-C43B-9636BA63F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40768"/>
            <a:ext cx="1073879" cy="9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Dame tu mano, ya no hay marcha atrás.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nuestra historia la vamos a cambiar.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sol que brilla para todos salió,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grita y haz ruido, tú eres su voz.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4/4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4A14CD1-A6C4-08BC-56FF-E554B8C90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Please write me a song" panose="02000603000000000000" pitchFamily="2" charset="0"/>
              </a:rPr>
              <a:t>Himno de la Comunidad parroquial Cristo Redentor</a:t>
            </a:r>
            <a:endParaRPr lang="es-ES" altLang="es-ES" sz="2800" i="1" dirty="0">
              <a:latin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7901" y="1404610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850627" y="3629722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35254" y="3206593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F75E143B-C36B-5275-3C6B-0A00EF484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41EC0CF6-570C-1309-F76B-5EF59ADC3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155AA22-A00D-A0C3-3FDB-5DC12A2A0E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69036551-2E6E-AAC0-0D47-012EF039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F1ADC42-93E1-8986-BC63-C848D47A8B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989520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1CDDE78-010F-1133-2040-EF5A7F122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ángulo 3">
            <a:extLst>
              <a:ext uri="{FF2B5EF4-FFF2-40B4-BE49-F238E27FC236}">
                <a16:creationId xmlns:a16="http://schemas.microsoft.com/office/drawing/2014/main" id="{BAD28CB9-6946-AB64-B3A7-13CA57DFE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994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clama día y noche por su libertad,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permanece en la oscura tiniebla,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del hambre, el odio y la guerra.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endParaRPr lang="es-ES" altLang="es-ES" sz="4000" dirty="0"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8195" name="CuadroTexto 4">
            <a:extLst>
              <a:ext uri="{FF2B5EF4-FFF2-40B4-BE49-F238E27FC236}">
                <a16:creationId xmlns:a16="http://schemas.microsoft.com/office/drawing/2014/main" id="{36779D17-4098-1D82-2797-CF159D3FE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B4AAA92-8B16-4771-E407-3B8958EC06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57738" y="3413266"/>
            <a:ext cx="4432945" cy="751848"/>
          </a:xfrm>
          <a:prstGeom prst="rect">
            <a:avLst/>
          </a:prstGeom>
          <a:noFill/>
        </p:spPr>
      </p:pic>
      <p:pic>
        <p:nvPicPr>
          <p:cNvPr id="8197" name="Picture 6" descr="Mundo Positivo - Home | Facebook">
            <a:extLst>
              <a:ext uri="{FF2B5EF4-FFF2-40B4-BE49-F238E27FC236}">
                <a16:creationId xmlns:a16="http://schemas.microsoft.com/office/drawing/2014/main" id="{55A5A20A-E7D9-E8D5-16F1-EB53D9F18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84A7799-6D0A-4122-49C6-9114464C8B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989520"/>
            <a:ext cx="4432945" cy="751848"/>
          </a:xfrm>
          <a:prstGeom prst="rect">
            <a:avLst/>
          </a:prstGeom>
          <a:noFill/>
        </p:spPr>
      </p:pic>
      <p:pic>
        <p:nvPicPr>
          <p:cNvPr id="819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DCA4DD49-1AA8-A3E1-D258-3E9213526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1333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IV DOMINGO DEL TIEMPO ORDINARIO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pic>
        <p:nvPicPr>
          <p:cNvPr id="4" name="Imagen 3" descr="Diagrama&#10;&#10;El contenido generado por IA puede ser incorrecto.">
            <a:extLst>
              <a:ext uri="{FF2B5EF4-FFF2-40B4-BE49-F238E27FC236}">
                <a16:creationId xmlns:a16="http://schemas.microsoft.com/office/drawing/2014/main" id="{D2FE18A3-27E0-8586-13C3-58C409847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00808"/>
            <a:ext cx="3456384" cy="4879601"/>
          </a:xfrm>
          <a:prstGeom prst="rect">
            <a:avLst/>
          </a:prstGeom>
        </p:spPr>
      </p:pic>
      <p:pic>
        <p:nvPicPr>
          <p:cNvPr id="1026" name="Picture 2" descr="Asamblea de Manos Unidas y presentación de la Campaña 2026">
            <a:extLst>
              <a:ext uri="{FF2B5EF4-FFF2-40B4-BE49-F238E27FC236}">
                <a16:creationId xmlns:a16="http://schemas.microsoft.com/office/drawing/2014/main" id="{B0D8C8EE-4A5B-B125-9F91-7EAE01AD0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" t="2331" r="45275" b="2800"/>
          <a:stretch>
            <a:fillRect/>
          </a:stretch>
        </p:blipFill>
        <p:spPr bwMode="auto">
          <a:xfrm>
            <a:off x="323528" y="1628800"/>
            <a:ext cx="4824536" cy="487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950" y="764592"/>
            <a:ext cx="4979466" cy="568874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40568" y="57398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75" y="1616769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Profecía de Sofonías.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Bienaventurados los pobres en el espíritu, porque de ellos es el reino de los cielos..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Corintios.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5D08C51-A655-E398-3603-8A2B903B0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209083"/>
            <a:ext cx="8426127" cy="99377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s-ES_tradnl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CRISTO VIVE</a:t>
            </a:r>
            <a:endParaRPr lang="es-ES" altLang="es-ES" sz="60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12F9907-D72B-6948-49B6-DF063EF5566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268413"/>
            <a:ext cx="8820150" cy="414655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Cristo vive dentro de ti,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Ale-luya, </a:t>
            </a:r>
            <a:r>
              <a:rPr lang="es-ES" altLang="es-ES" sz="40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-u-ya.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Cristo vive dentro de ti,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ya.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s-ES" altLang="es-ES" sz="2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Cristo vive dentro de ti,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Ale-luya, </a:t>
            </a:r>
            <a:r>
              <a:rPr lang="es-ES" altLang="es-ES" sz="40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-u-ya.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Cristo vive dentro de ti,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ya.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92E912B1-B480-3690-60BB-D3AE4DFBE1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/>
          <a:stretch>
            <a:fillRect/>
          </a:stretch>
        </p:blipFill>
        <p:spPr bwMode="auto">
          <a:xfrm>
            <a:off x="5076056" y="1013378"/>
            <a:ext cx="4067944" cy="54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13246</TotalTime>
  <Words>1986</Words>
  <Application>Microsoft Office PowerPoint</Application>
  <PresentationFormat>Presentación en pantalla (4:3)</PresentationFormat>
  <Paragraphs>342</Paragraphs>
  <Slides>37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50" baseType="lpstr">
      <vt:lpstr>Arial</vt:lpstr>
      <vt:lpstr>Bodoni MT Black</vt:lpstr>
      <vt:lpstr>Calibri</vt:lpstr>
      <vt:lpstr>Calibri Light</vt:lpstr>
      <vt:lpstr>Cambria</vt:lpstr>
      <vt:lpstr>Century Gothic</vt:lpstr>
      <vt:lpstr>Footlight MT Light</vt:lpstr>
      <vt:lpstr>Please write me a song</vt:lpstr>
      <vt:lpstr>Times New Roman</vt:lpstr>
      <vt:lpstr>Trebuchet MS</vt:lpstr>
      <vt:lpstr>Wingdings</vt:lpstr>
      <vt:lpstr>Wingdings 2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CRISTO VIVE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SOIS LA SAL</vt:lpstr>
      <vt:lpstr>Presentación de PowerPoint</vt:lpstr>
      <vt:lpstr>Presentación de PowerPoint</vt:lpstr>
      <vt:lpstr>VENGO by Mene Lozano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Fernando Cuartero (Gasindur)</cp:lastModifiedBy>
  <cp:revision>1068</cp:revision>
  <dcterms:created xsi:type="dcterms:W3CDTF">2008-10-09T14:11:57Z</dcterms:created>
  <dcterms:modified xsi:type="dcterms:W3CDTF">2026-01-26T10:13:22Z</dcterms:modified>
</cp:coreProperties>
</file>