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8"/>
  </p:notesMasterIdLst>
  <p:sldIdLst>
    <p:sldId id="1301" r:id="rId2"/>
    <p:sldId id="1389" r:id="rId3"/>
    <p:sldId id="1390" r:id="rId4"/>
    <p:sldId id="1298" r:id="rId5"/>
    <p:sldId id="890" r:id="rId6"/>
    <p:sldId id="260" r:id="rId7"/>
    <p:sldId id="1299" r:id="rId8"/>
    <p:sldId id="1412" r:id="rId9"/>
    <p:sldId id="1313" r:id="rId10"/>
    <p:sldId id="1414" r:id="rId11"/>
    <p:sldId id="914" r:id="rId12"/>
    <p:sldId id="1381" r:id="rId13"/>
    <p:sldId id="415" r:id="rId14"/>
    <p:sldId id="339" r:id="rId15"/>
    <p:sldId id="1409" r:id="rId16"/>
    <p:sldId id="1023" r:id="rId17"/>
    <p:sldId id="764" r:id="rId18"/>
    <p:sldId id="1415" r:id="rId19"/>
    <p:sldId id="1277" r:id="rId20"/>
    <p:sldId id="347" r:id="rId21"/>
    <p:sldId id="1436" r:id="rId22"/>
    <p:sldId id="348" r:id="rId23"/>
    <p:sldId id="349" r:id="rId24"/>
    <p:sldId id="1374" r:id="rId25"/>
    <p:sldId id="766" r:id="rId26"/>
    <p:sldId id="1437" r:id="rId27"/>
    <p:sldId id="1302" r:id="rId28"/>
    <p:sldId id="1303" r:id="rId29"/>
    <p:sldId id="1304" r:id="rId30"/>
    <p:sldId id="1416" r:id="rId31"/>
    <p:sldId id="1438" r:id="rId32"/>
    <p:sldId id="1385" r:id="rId33"/>
    <p:sldId id="1032" r:id="rId34"/>
    <p:sldId id="1290" r:id="rId35"/>
    <p:sldId id="1291" r:id="rId36"/>
    <p:sldId id="1418" r:id="rId3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0" d="100"/>
          <a:sy n="70" d="100"/>
        </p:scale>
        <p:origin x="1349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16/02/2026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4565356" cy="321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-4645025" y="404813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MIÉRCOLES DE CENIZA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0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0.00162 L 0.52049 0.0092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868B5-4C31-2C6A-DED0-F23B0E144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DC8AD83E-6FB9-8D4B-235A-C5E2AF2A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12256"/>
            <a:ext cx="2236921" cy="295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3">
            <a:extLst>
              <a:ext uri="{FF2B5EF4-FFF2-40B4-BE49-F238E27FC236}">
                <a16:creationId xmlns:a16="http://schemas.microsoft.com/office/drawing/2014/main" id="{06D87EDB-EB39-E3F5-ACF3-9BC48E113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27" y="815388"/>
            <a:ext cx="84470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Cuando de rodillas, yo te miro Jesús,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veo tu grandeza y mi pequeñez.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¿Qué puedo darte yo?, tan solo mi ser.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soy, tuyo soy.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Toma mis manos, te pido,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Toma mis labios, te amo,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Toma mi vida, ¡Oh, Padre! Tuyo soy... (Bis)</a:t>
            </a: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609841E0-7A5C-1EDC-2106-0AA492406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517727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texto">
            <a:extLst>
              <a:ext uri="{FF2B5EF4-FFF2-40B4-BE49-F238E27FC236}">
                <a16:creationId xmlns:a16="http://schemas.microsoft.com/office/drawing/2014/main" id="{3929DC64-F56E-474A-B7C2-A27C7D0DAAA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8625" y="1098946"/>
            <a:ext cx="8329613" cy="5786438"/>
          </a:xfrm>
        </p:spPr>
        <p:txBody>
          <a:bodyPr/>
          <a:lstStyle/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Entre tus manos está mi vida, Señor.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Entre tus manos pongo mi existir.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Hay que morir, para vivir.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Entre tus manos confío mi ser.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 el grano de trigo no muere,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 no muere sólo quedará.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Pero si muere en abundancia dará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un fruto eterno que no morirá.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Hay que morir, para vivir.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Entre tus manos confío mi ser.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0"/>
              </a:spcBef>
              <a:buFont typeface="Arial" charset="0"/>
              <a:buChar char="•"/>
              <a:defRPr/>
            </a:pPr>
            <a:endParaRPr lang="es-ES" sz="2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8004" name="6 CuadroTexto">
            <a:extLst>
              <a:ext uri="{FF2B5EF4-FFF2-40B4-BE49-F238E27FC236}">
                <a16:creationId xmlns:a16="http://schemas.microsoft.com/office/drawing/2014/main" id="{342A0DA9-B671-33AB-C23A-ACB887F41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34279"/>
            <a:ext cx="545025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5400" b="1" u="sng" dirty="0">
                <a:solidFill>
                  <a:srgbClr val="6600CC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ENTRE TUS MANOS</a:t>
            </a:r>
          </a:p>
        </p:txBody>
      </p:sp>
      <p:pic>
        <p:nvPicPr>
          <p:cNvPr id="2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541F1500-9B3A-0A92-3792-0CF658BBC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78378"/>
            <a:ext cx="3312368" cy="437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kern="0" spc="12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88541" y="3933056"/>
            <a:ext cx="7127875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95834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896" y="215900"/>
            <a:ext cx="50397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04" y="1196975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8" y="122287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364088" y="261013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latin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Hosanna en el cielo.</a:t>
            </a:r>
          </a:p>
          <a:p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</a:t>
            </a: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87971" y="68188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46721" y="78740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56792"/>
            <a:ext cx="4608760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350"/>
            <a:ext cx="83526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190599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9900FF"/>
                </a:solidFill>
                <a:latin typeface="Please write me a song" panose="02000603000000000000" pitchFamily="2" charset="0"/>
              </a:rPr>
              <a:t>DONA TU VIDA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539552" y="836489"/>
            <a:ext cx="8362950" cy="54728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Una noche de sudores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con la barca en el mar,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mientras el cielo aclara ya,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mirabas tus redes vacías.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Pero hay alguien que te llama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 otros mares te enseñará,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el corazón del hombre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sus redes echará.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5C321BF7-779C-4CF9-9AEA-78F1C5C35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9" y="1482602"/>
            <a:ext cx="3949082" cy="4178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corazon-imagen-animada-0861">
            <a:extLst>
              <a:ext uri="{FF2B5EF4-FFF2-40B4-BE49-F238E27FC236}">
                <a16:creationId xmlns:a16="http://schemas.microsoft.com/office/drawing/2014/main" id="{43ACC8D3-5658-4A82-ADF4-F4F6423A7D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5760566" cy="52244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53F2B2-57F6-47B4-F998-072AC116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28" y="485114"/>
            <a:ext cx="7776343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ECE2E-ABD7-84CE-5D60-AD37CBFC7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5315FD23-DE41-E837-6F2C-FB50440FE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39" y="116632"/>
            <a:ext cx="61943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MIÉRCOLES DE CENIZA</a:t>
            </a:r>
          </a:p>
        </p:txBody>
      </p:sp>
      <p:pic>
        <p:nvPicPr>
          <p:cNvPr id="1028" name="Picture 4" descr="Catequesis sobre la cuaresma">
            <a:extLst>
              <a:ext uri="{FF2B5EF4-FFF2-40B4-BE49-F238E27FC236}">
                <a16:creationId xmlns:a16="http://schemas.microsoft.com/office/drawing/2014/main" id="{5059AEF6-9AD6-DA96-7546-B675E14A0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48779"/>
            <a:ext cx="7920881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603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4400" dirty="0">
                <a:solidFill>
                  <a:srgbClr val="9900FF"/>
                </a:solidFill>
                <a:latin typeface="Please write me a song" panose="02000603000000000000" pitchFamily="2" charset="0"/>
              </a:rPr>
              <a:t>NADIE TE AMA COMO YO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este momento,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estuvieras así.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me hablaras,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vinieras a mí.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vivido,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llorado,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sufrido, 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pues de tu lado no me he ido.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95600"/>
            <a:ext cx="1025699" cy="10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48" y="3223105"/>
            <a:ext cx="3630941" cy="35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4193"/>
            <a:ext cx="4064769" cy="39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sé bien lo que me dices,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aunque a veces no me hablas,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sé bien lo que en ti sientes,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aunque nunca lo compartas.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a tu lado he caminado,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junto a ti yo siempre he ido,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aún a veces te he cargado,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he sido tu mejor amigo.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4400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97" y="1700808"/>
            <a:ext cx="3973261" cy="38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76672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317FDE8D-71D9-4729-982E-A1399F2D11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60F51E83-0BAD-4DB2-8EFF-7660C92614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3439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4193"/>
            <a:ext cx="4064769" cy="39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298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saber pedir perdón.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569250"/>
            <a:ext cx="3673475" cy="76944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114301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 DIOS HERMANO</a:t>
            </a:r>
            <a:endParaRPr lang="es-ES" altLang="es-ES" sz="54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980728"/>
            <a:ext cx="900112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45061" name="Imagen 4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BCCBC9DD-6ECB-4815-8CEE-A73B9766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5290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456A5BE8-2092-4A28-9B86-708D0BB83B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55454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940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46084" name="Imagen 6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04B8415A-CDE3-4EDC-822A-EB0F4A5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4575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8717036F-0FEC-4CB3-A179-5C9F25544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8800"/>
            <a:ext cx="777716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mendigo, mi dios hermano,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47108" name="Imagen 3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D31DD4F8-FBF7-49A5-8643-ACA048C5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7025"/>
            <a:ext cx="31321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orazon-imagen-animada-0861">
            <a:extLst>
              <a:ext uri="{FF2B5EF4-FFF2-40B4-BE49-F238E27FC236}">
                <a16:creationId xmlns:a16="http://schemas.microsoft.com/office/drawing/2014/main" id="{8A91954C-1DA7-45A9-9E6A-5AD3E975E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9" y="357187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9EB9A-C570-1A22-A7A2-CE0A95F7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F533A7BB-1B88-08E8-383A-E723EFD8F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39" y="73928"/>
            <a:ext cx="648072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MIÉRCOLES DE CENIZA</a:t>
            </a:r>
          </a:p>
        </p:txBody>
      </p:sp>
      <p:pic>
        <p:nvPicPr>
          <p:cNvPr id="1028" name="Picture 4" descr="Catequesis sobre la cuaresma">
            <a:extLst>
              <a:ext uri="{FF2B5EF4-FFF2-40B4-BE49-F238E27FC236}">
                <a16:creationId xmlns:a16="http://schemas.microsoft.com/office/drawing/2014/main" id="{912F0DC8-7645-E2B2-51F0-43EBCE977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1340768"/>
            <a:ext cx="7920881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3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839" y="116632"/>
            <a:ext cx="61943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MIÉRCOLES DE CENIZA</a:t>
            </a:r>
          </a:p>
        </p:txBody>
      </p:sp>
      <p:pic>
        <p:nvPicPr>
          <p:cNvPr id="1028" name="Picture 4" descr="Catequesis sobre la cuaresma">
            <a:extLst>
              <a:ext uri="{FF2B5EF4-FFF2-40B4-BE49-F238E27FC236}">
                <a16:creationId xmlns:a16="http://schemas.microsoft.com/office/drawing/2014/main" id="{93A5A6E6-A9AC-360D-441E-CDAC0ABC7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48779"/>
            <a:ext cx="7920881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296988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5124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641878" cy="873125"/>
          </a:xfrm>
        </p:spPr>
        <p:txBody>
          <a:bodyPr/>
          <a:lstStyle/>
          <a:p>
            <a:pPr algn="ctr" eaLnBrk="1" hangingPunct="1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</a:t>
            </a:r>
            <a:r>
              <a:rPr lang="es-ES_tradnl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Profecía de Joel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Misericordia, Señor, hemos pecado.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Segunda carta del apóstol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san Pablo a los Corintios</a:t>
            </a:r>
            <a:endParaRPr lang="es-ES_tradnl" sz="4000" b="1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4017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</a:t>
            </a: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ateo 6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888432" cy="328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 Padre, que ve en lo secreto, te recompensará.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229097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MIÉRCOLES DE CENIZA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81DF1D2-0AA6-FF99-8C6C-3AB62BAE0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448" y="1495598"/>
            <a:ext cx="3985992" cy="502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60C8A-CB63-6195-F357-7C7BA3488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E8BE7D22-3B67-51AD-C90E-4406B54E0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88640"/>
            <a:ext cx="8216551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BENDICIÓN E IMPOSICIÓN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DE LA CENIZA</a:t>
            </a:r>
          </a:p>
        </p:txBody>
      </p:sp>
      <p:pic>
        <p:nvPicPr>
          <p:cNvPr id="3" name="Picture 2" descr="¿Qué significa el Miércoles de Ceniza?">
            <a:extLst>
              <a:ext uri="{FF2B5EF4-FFF2-40B4-BE49-F238E27FC236}">
                <a16:creationId xmlns:a16="http://schemas.microsoft.com/office/drawing/2014/main" id="{E6CDB2D9-AC77-0891-1522-76DA8734C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69133"/>
            <a:ext cx="5222589" cy="405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2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5 Rectángulo">
            <a:extLst>
              <a:ext uri="{FF2B5EF4-FFF2-40B4-BE49-F238E27FC236}">
                <a16:creationId xmlns:a16="http://schemas.microsoft.com/office/drawing/2014/main" id="{DA9BF4EE-5636-470C-B6AA-7D2F8FBAE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116632"/>
            <a:ext cx="468121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6600CC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YO NO SOY NADA</a:t>
            </a:r>
            <a:endParaRPr lang="es-ES" altLang="es-ES" sz="5400" b="1" u="sng" dirty="0">
              <a:solidFill>
                <a:srgbClr val="6600CC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2771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9AEFD412-2FBC-4D17-A611-C05829AF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2032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3">
            <a:extLst>
              <a:ext uri="{FF2B5EF4-FFF2-40B4-BE49-F238E27FC236}">
                <a16:creationId xmlns:a16="http://schemas.microsoft.com/office/drawing/2014/main" id="{F1E113EA-E818-46D6-8A7C-5B9ADA83F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9" y="1053802"/>
            <a:ext cx="7294264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no soy nada, y de polvo nací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Pero Tú me amas, y moriste por mí.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Ante la cruz, sólo puedo exclamar,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soy, tuyo soy.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Toma mis manos, te pido,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Toma mis labios, te amo,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Toma mi vida, ¡Oh, Padre! Tuyo soy... (Bis)</a:t>
            </a: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8943</TotalTime>
  <Words>1782</Words>
  <Application>Microsoft Office PowerPoint</Application>
  <PresentationFormat>Presentación en pantalla (4:3)</PresentationFormat>
  <Paragraphs>261</Paragraphs>
  <Slides>36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Arial</vt:lpstr>
      <vt:lpstr>Calibri</vt:lpstr>
      <vt:lpstr>Open Sans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Presentación de PowerPoint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823</cp:revision>
  <dcterms:created xsi:type="dcterms:W3CDTF">2008-10-09T14:11:57Z</dcterms:created>
  <dcterms:modified xsi:type="dcterms:W3CDTF">2026-02-16T10:08:12Z</dcterms:modified>
</cp:coreProperties>
</file>