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4"/>
  </p:notesMasterIdLst>
  <p:sldIdLst>
    <p:sldId id="1301" r:id="rId2"/>
    <p:sldId id="1278" r:id="rId3"/>
    <p:sldId id="1298" r:id="rId4"/>
    <p:sldId id="890" r:id="rId5"/>
    <p:sldId id="260" r:id="rId6"/>
    <p:sldId id="1299" r:id="rId7"/>
    <p:sldId id="1381" r:id="rId8"/>
    <p:sldId id="415" r:id="rId9"/>
    <p:sldId id="339" r:id="rId10"/>
    <p:sldId id="1409" r:id="rId11"/>
    <p:sldId id="1023" r:id="rId12"/>
    <p:sldId id="764" r:id="rId13"/>
    <p:sldId id="1383" r:id="rId14"/>
    <p:sldId id="1336" r:id="rId15"/>
    <p:sldId id="1277" r:id="rId16"/>
    <p:sldId id="347" r:id="rId17"/>
    <p:sldId id="1436" r:id="rId18"/>
    <p:sldId id="348" r:id="rId19"/>
    <p:sldId id="349" r:id="rId20"/>
    <p:sldId id="1374" r:id="rId21"/>
    <p:sldId id="766" r:id="rId22"/>
    <p:sldId id="1439" r:id="rId23"/>
    <p:sldId id="886" r:id="rId24"/>
    <p:sldId id="887" r:id="rId25"/>
    <p:sldId id="1292" r:id="rId26"/>
    <p:sldId id="1293" r:id="rId27"/>
    <p:sldId id="1438" r:id="rId28"/>
    <p:sldId id="1385" r:id="rId29"/>
    <p:sldId id="1032" r:id="rId30"/>
    <p:sldId id="1290" r:id="rId31"/>
    <p:sldId id="1291" r:id="rId32"/>
    <p:sldId id="699" r:id="rId3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94" d="100"/>
          <a:sy n="94" d="100"/>
        </p:scale>
        <p:origin x="101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20/02/2026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92F1A-5E8A-4AC9-EB84-361BAC7D3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C88CD700-1689-E282-3469-FE3F561D4C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4C54EE78-CE13-55D0-EEB2-54C5D2E54D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C0FAD2F4-B5CF-C3C6-A61C-B476FE961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80721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769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4565356" cy="321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-4645025" y="404813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0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1883FD20-3362-C0CB-E095-F8D0A0CB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55" y="5471641"/>
            <a:ext cx="8856984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</p:txBody>
      </p:sp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0.00162 L 0.52049 0.0092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15900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04" y="1196975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8" y="122287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santo es el Señor,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todo el Universo, Dios de la Creación.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te reflejan, tu presencia manifiestan.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 (bis).</a:t>
            </a: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6632"/>
            <a:ext cx="82089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 </a:t>
            </a:r>
            <a:r>
              <a:rPr lang="es-ES_tradnl" altLang="es-ES" sz="36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(Dios de la Creación)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Imagen">
            <a:extLst>
              <a:ext uri="{FF2B5EF4-FFF2-40B4-BE49-F238E27FC236}">
                <a16:creationId xmlns:a16="http://schemas.microsoft.com/office/drawing/2014/main" id="{6ADF0530-E942-8DB0-5D59-802EE04F6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038" y="3024347"/>
            <a:ext cx="3262114" cy="393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90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56806"/>
            <a:ext cx="8497888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santo es el Señor,</a:t>
            </a:r>
          </a:p>
          <a:p>
            <a:r>
              <a:rPr lang="es-ES" altLang="es-ES" sz="3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todo el Universo, Dios de la Creación.</a:t>
            </a:r>
          </a:p>
          <a:p>
            <a:r>
              <a:rPr lang="es-ES" altLang="es-ES" sz="3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Proclama el mundo tu gloria, hosanna al hijo del hombre.</a:t>
            </a:r>
          </a:p>
          <a:p>
            <a:r>
              <a:rPr lang="es-ES" altLang="es-ES" sz="3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 (bis)</a:t>
            </a:r>
          </a:p>
          <a:p>
            <a:endParaRPr lang="es-ES" altLang="es-ES" sz="3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026" name="Picture 2" descr="Imagen">
            <a:extLst>
              <a:ext uri="{FF2B5EF4-FFF2-40B4-BE49-F238E27FC236}">
                <a16:creationId xmlns:a16="http://schemas.microsoft.com/office/drawing/2014/main" id="{A96D3521-85F2-F87D-5BD2-E68FC5549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24955"/>
            <a:ext cx="3262114" cy="393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56792"/>
            <a:ext cx="4608760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350"/>
            <a:ext cx="83526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5760566" cy="52244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53F2B2-57F6-47B4-F998-072AC116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</a:t>
            </a: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tentación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274638"/>
            <a:ext cx="8510588" cy="796925"/>
          </a:xfrm>
        </p:spPr>
        <p:txBody>
          <a:bodyPr/>
          <a:lstStyle/>
          <a:p>
            <a:pPr algn="ctr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CUARENTA DÍAS CAMINANDO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351215"/>
            <a:ext cx="8389937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Cuarenta días caminando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 </a:t>
            </a:r>
            <a:r>
              <a:rPr lang="es-ES" altLang="es-ES" sz="5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¡Cuaresma!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hacia la Pascua de Jesús.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comunidad te anima,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celebrar un nuevo cambio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 vida (bis).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28" y="485114"/>
            <a:ext cx="7776343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B63DD-2D5F-5D74-AFD7-6A444BB40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738BAE12-5102-03DF-541F-507C13154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4321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</a:t>
            </a: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ateo 4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F7AC6D78-BD30-3D2C-EFE8-12AD03D13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491270" cy="328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Jesús ayuna cuarenta días y es tentado.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AB5F1E38-5197-8B85-6564-2EE3B96D7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9A4100E5-D97E-3555-03C5-851C713B7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 DOMINGO DE CUARESMA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4" descr="Diagrama&#10;&#10;Descripción generada automáticamente">
            <a:extLst>
              <a:ext uri="{FF2B5EF4-FFF2-40B4-BE49-F238E27FC236}">
                <a16:creationId xmlns:a16="http://schemas.microsoft.com/office/drawing/2014/main" id="{360C5E01-B468-E50D-9BC4-BD96B6FA1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656" y="1484784"/>
            <a:ext cx="3326282" cy="486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estrella-imagen-animada-0093">
            <a:extLst>
              <a:ext uri="{FF2B5EF4-FFF2-40B4-BE49-F238E27FC236}">
                <a16:creationId xmlns:a16="http://schemas.microsoft.com/office/drawing/2014/main" id="{62964817-4AFF-C4C9-85FA-ED6B8D515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72470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estrella-imagen-animada-0093">
            <a:extLst>
              <a:ext uri="{FF2B5EF4-FFF2-40B4-BE49-F238E27FC236}">
                <a16:creationId xmlns:a16="http://schemas.microsoft.com/office/drawing/2014/main" id="{552D81D4-9817-6DFD-9C3E-913F2FD29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4293096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680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CuadroTexto">
            <a:extLst>
              <a:ext uri="{FF2B5EF4-FFF2-40B4-BE49-F238E27FC236}">
                <a16:creationId xmlns:a16="http://schemas.microsoft.com/office/drawing/2014/main" id="{C2543EC5-DAEB-4836-92C4-8D0DFD0C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3" y="116632"/>
            <a:ext cx="81361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ADORÉIS A NADIE </a:t>
            </a:r>
          </a:p>
        </p:txBody>
      </p:sp>
      <p:sp>
        <p:nvSpPr>
          <p:cNvPr id="39939" name="CuadroTexto 1">
            <a:extLst>
              <a:ext uri="{FF2B5EF4-FFF2-40B4-BE49-F238E27FC236}">
                <a16:creationId xmlns:a16="http://schemas.microsoft.com/office/drawing/2014/main" id="{9B0149EB-4301-4E11-8187-3E7A9E76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8B3625-B9FC-4922-BBB6-3E043251BF0E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8797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</a:t>
            </a:r>
            <a:r>
              <a:rPr lang="es-ES" sz="4000" i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adoréis</a:t>
            </a: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 a nadie, a nadie más que a Él. (bis)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más; 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más,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 que a Él.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 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algn="ctr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No hay ninguna descripción de la foto disponible.">
            <a:extLst>
              <a:ext uri="{FF2B5EF4-FFF2-40B4-BE49-F238E27FC236}">
                <a16:creationId xmlns:a16="http://schemas.microsoft.com/office/drawing/2014/main" id="{EB7CBC01-125E-354F-30E3-F3E34AA1E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76939"/>
            <a:ext cx="291586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uadroTexto 5">
            <a:extLst>
              <a:ext uri="{FF2B5EF4-FFF2-40B4-BE49-F238E27FC236}">
                <a16:creationId xmlns:a16="http://schemas.microsoft.com/office/drawing/2014/main" id="{CF9D6E32-AF6C-4469-B0DC-C91549E2A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92150"/>
            <a:ext cx="82073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</a:t>
            </a:r>
            <a:r>
              <a:rPr lang="es-ES" altLang="es-ES" sz="4000" i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escuchéis</a:t>
            </a: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 a nadie, a nadie más que a Él. (bis)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más;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 que a Él.</a:t>
            </a:r>
          </a:p>
        </p:txBody>
      </p:sp>
      <p:sp>
        <p:nvSpPr>
          <p:cNvPr id="40963" name="CuadroTexto 1">
            <a:extLst>
              <a:ext uri="{FF2B5EF4-FFF2-40B4-BE49-F238E27FC236}">
                <a16:creationId xmlns:a16="http://schemas.microsoft.com/office/drawing/2014/main" id="{848FBC52-174D-4F72-B1C9-5CD01DFB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No hay ninguna descripción de la foto disponible.">
            <a:extLst>
              <a:ext uri="{FF2B5EF4-FFF2-40B4-BE49-F238E27FC236}">
                <a16:creationId xmlns:a16="http://schemas.microsoft.com/office/drawing/2014/main" id="{2299E903-AF0A-0B30-C74D-E1C9650A3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45024"/>
            <a:ext cx="4158803" cy="261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4 Rectángulo">
            <a:extLst>
              <a:ext uri="{FF2B5EF4-FFF2-40B4-BE49-F238E27FC236}">
                <a16:creationId xmlns:a16="http://schemas.microsoft.com/office/drawing/2014/main" id="{91A30821-8DC2-4B64-81FB-398F28A01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92150"/>
            <a:ext cx="820896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</a:t>
            </a:r>
            <a:r>
              <a:rPr lang="es-ES" altLang="es-ES" sz="4000" i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pongáis los ojos </a:t>
            </a: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en nadie más que en Él. (bis)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 que en Él.</a:t>
            </a:r>
          </a:p>
        </p:txBody>
      </p:sp>
      <p:sp>
        <p:nvSpPr>
          <p:cNvPr id="41987" name="CuadroTexto 1">
            <a:extLst>
              <a:ext uri="{FF2B5EF4-FFF2-40B4-BE49-F238E27FC236}">
                <a16:creationId xmlns:a16="http://schemas.microsoft.com/office/drawing/2014/main" id="{E275A411-5881-42B9-AD22-352B4EFA9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3/4</a:t>
            </a:r>
          </a:p>
        </p:txBody>
      </p:sp>
      <p:pic>
        <p:nvPicPr>
          <p:cNvPr id="4098" name="Picture 2" descr="No hay ninguna descripción de la foto disponible.">
            <a:extLst>
              <a:ext uri="{FF2B5EF4-FFF2-40B4-BE49-F238E27FC236}">
                <a16:creationId xmlns:a16="http://schemas.microsoft.com/office/drawing/2014/main" id="{7C5DCFE0-3E23-3779-5315-E0FA9C2F3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789040"/>
            <a:ext cx="3870771" cy="243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Rectángulo">
            <a:extLst>
              <a:ext uri="{FF2B5EF4-FFF2-40B4-BE49-F238E27FC236}">
                <a16:creationId xmlns:a16="http://schemas.microsoft.com/office/drawing/2014/main" id="{E628CDDE-CE14-4A4E-A4F3-5C096483A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81038"/>
            <a:ext cx="820896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Porque sólo Él nos puede sostener. (bis)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adoréis a nadie, a nadie más;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escuchéis a nadie, a nadie más;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no pongáis los ojos en nadie más que en Él.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3011" name="CuadroTexto 1">
            <a:extLst>
              <a:ext uri="{FF2B5EF4-FFF2-40B4-BE49-F238E27FC236}">
                <a16:creationId xmlns:a16="http://schemas.microsoft.com/office/drawing/2014/main" id="{58E6F6B5-46DD-42F7-8B71-CE0C49A50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3C08668C-95BD-9D36-BE16-3705D87A2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8643"/>
            <a:ext cx="2952328" cy="266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saber pedir perdón.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569250"/>
            <a:ext cx="3673475" cy="76944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ct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 DIOS HERMANO</a:t>
            </a:r>
            <a:endParaRPr lang="es-ES" altLang="es-ES" sz="54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980728"/>
            <a:ext cx="90011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45061" name="Imagen 4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BCCBC9DD-6ECB-4815-8CEE-A73B9766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572718"/>
            <a:ext cx="35290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456A5BE8-2092-4A28-9B86-708D0BB83B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83830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965" y="116632"/>
            <a:ext cx="713208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 DOMINGO DE CUARESMA</a:t>
            </a:r>
          </a:p>
        </p:txBody>
      </p:sp>
      <p:pic>
        <p:nvPicPr>
          <p:cNvPr id="1028" name="Picture 4" descr="Catequesis sobre la cuaresma">
            <a:extLst>
              <a:ext uri="{FF2B5EF4-FFF2-40B4-BE49-F238E27FC236}">
                <a16:creationId xmlns:a16="http://schemas.microsoft.com/office/drawing/2014/main" id="{93A5A6E6-A9AC-360D-441E-CDAC0ABC7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48779"/>
            <a:ext cx="7920881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8623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940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46084" name="Imagen 6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04B8415A-CDE3-4EDC-822A-EB0F4A5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565797"/>
            <a:ext cx="34575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8717036F-0FEC-4CB3-A179-5C9F25544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6909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58800"/>
            <a:ext cx="777716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mendigo, mi dios hermano,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47108" name="Imagen 3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D31DD4F8-FBF7-49A5-8643-ACA048C5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7025"/>
            <a:ext cx="31321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orazon-imagen-animada-0861">
            <a:extLst>
              <a:ext uri="{FF2B5EF4-FFF2-40B4-BE49-F238E27FC236}">
                <a16:creationId xmlns:a16="http://schemas.microsoft.com/office/drawing/2014/main" id="{8A91954C-1DA7-45A9-9E6A-5AD3E975E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9" y="357187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16632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60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052736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5124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641878" cy="873125"/>
          </a:xfrm>
        </p:spPr>
        <p:txBody>
          <a:bodyPr/>
          <a:lstStyle/>
          <a:p>
            <a:pPr algn="ctr" eaLnBrk="1" hangingPunct="1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</a:t>
            </a:r>
            <a:r>
              <a:rPr lang="es-ES_tradnl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Libro del Génesis.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Misericordia, Señor, hemos pecado.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Carta del apóstol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san Pablo a los romanos</a:t>
            </a:r>
            <a:endParaRPr lang="es-ES_tradnl" sz="4000" b="1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4321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</a:t>
            </a: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ateo 4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491270" cy="328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Jesús ayuna cuarenta días y es tentado.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 DOMINGO DE CUARESMA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4" descr="Diagrama&#10;&#10;Descripción generada automáticamente">
            <a:extLst>
              <a:ext uri="{FF2B5EF4-FFF2-40B4-BE49-F238E27FC236}">
                <a16:creationId xmlns:a16="http://schemas.microsoft.com/office/drawing/2014/main" id="{5D0319A9-EA92-8191-E9C2-592C6895A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656" y="1484784"/>
            <a:ext cx="3326282" cy="486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estrella-imagen-animada-0093">
            <a:extLst>
              <a:ext uri="{FF2B5EF4-FFF2-40B4-BE49-F238E27FC236}">
                <a16:creationId xmlns:a16="http://schemas.microsoft.com/office/drawing/2014/main" id="{62CDA4D1-6D81-7F92-53E9-B0919D497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72470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estrella-imagen-animada-0093">
            <a:extLst>
              <a:ext uri="{FF2B5EF4-FFF2-40B4-BE49-F238E27FC236}">
                <a16:creationId xmlns:a16="http://schemas.microsoft.com/office/drawing/2014/main" id="{0766956E-34A1-8AEE-8349-F68F99B24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4293096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kern="0" spc="12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88541" y="3933056"/>
            <a:ext cx="7127875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60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95834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8980</TotalTime>
  <Words>1526</Words>
  <Application>Microsoft Office PowerPoint</Application>
  <PresentationFormat>Presentación en pantalla (4:3)</PresentationFormat>
  <Paragraphs>206</Paragraphs>
  <Slides>32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1" baseType="lpstr">
      <vt:lpstr>Arial</vt:lpstr>
      <vt:lpstr>Calibri</vt:lpstr>
      <vt:lpstr>Comic Sans MS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834</cp:revision>
  <dcterms:created xsi:type="dcterms:W3CDTF">2008-10-09T14:11:57Z</dcterms:created>
  <dcterms:modified xsi:type="dcterms:W3CDTF">2026-02-20T20:03:49Z</dcterms:modified>
</cp:coreProperties>
</file>