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5"/>
  </p:notesMasterIdLst>
  <p:sldIdLst>
    <p:sldId id="1301" r:id="rId2"/>
    <p:sldId id="1278" r:id="rId3"/>
    <p:sldId id="1298" r:id="rId4"/>
    <p:sldId id="890" r:id="rId5"/>
    <p:sldId id="260" r:id="rId6"/>
    <p:sldId id="1299" r:id="rId7"/>
    <p:sldId id="1381" r:id="rId8"/>
    <p:sldId id="415" r:id="rId9"/>
    <p:sldId id="339" r:id="rId10"/>
    <p:sldId id="1409" r:id="rId11"/>
    <p:sldId id="1023" r:id="rId12"/>
    <p:sldId id="764" r:id="rId13"/>
    <p:sldId id="1383" r:id="rId14"/>
    <p:sldId id="1336" r:id="rId15"/>
    <p:sldId id="1277" r:id="rId16"/>
    <p:sldId id="347" r:id="rId17"/>
    <p:sldId id="1436" r:id="rId18"/>
    <p:sldId id="348" r:id="rId19"/>
    <p:sldId id="349" r:id="rId20"/>
    <p:sldId id="1374" r:id="rId21"/>
    <p:sldId id="766" r:id="rId22"/>
    <p:sldId id="1440" r:id="rId23"/>
    <p:sldId id="1442" r:id="rId24"/>
    <p:sldId id="1443" r:id="rId25"/>
    <p:sldId id="1418" r:id="rId26"/>
    <p:sldId id="1444" r:id="rId27"/>
    <p:sldId id="1438" r:id="rId28"/>
    <p:sldId id="1385" r:id="rId29"/>
    <p:sldId id="1032" r:id="rId30"/>
    <p:sldId id="1290" r:id="rId31"/>
    <p:sldId id="1291" r:id="rId32"/>
    <p:sldId id="1441" r:id="rId33"/>
    <p:sldId id="699" r:id="rId3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22/02/2026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7DADA-E048-036E-5DB8-5BE66CA03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D5C7D912-C255-E67C-3902-64643B710BA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FCB0D544-D10F-FBE7-ECBA-802941683F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D7B191CD-7544-50EF-1364-452FD1026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31631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76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502652" y="585684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1883FD20-3362-C0CB-E095-F8D0A0CB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55" y="5471641"/>
            <a:ext cx="8856984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159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uadroTexto 1">
            <a:extLst>
              <a:ext uri="{FF2B5EF4-FFF2-40B4-BE49-F238E27FC236}">
                <a16:creationId xmlns:a16="http://schemas.microsoft.com/office/drawing/2014/main" id="{33FA220A-7C14-2149-7319-332B02927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052513"/>
            <a:ext cx="853281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santo es el Señor,</a:t>
            </a:r>
          </a:p>
          <a:p>
            <a:r>
              <a:rPr lang="es-ES" altLang="es-ES" sz="3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todo el Universo, Dios de la Creación.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Cielo y tierra te reflejan, tu presencia manifiestan.</a:t>
            </a:r>
          </a:p>
          <a:p>
            <a:r>
              <a:rPr lang="es-ES" altLang="es-ES" sz="3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 (bis).</a:t>
            </a:r>
          </a:p>
        </p:txBody>
      </p:sp>
      <p:sp>
        <p:nvSpPr>
          <p:cNvPr id="23556" name="3 CuadroTexto">
            <a:extLst>
              <a:ext uri="{FF2B5EF4-FFF2-40B4-BE49-F238E27FC236}">
                <a16:creationId xmlns:a16="http://schemas.microsoft.com/office/drawing/2014/main" id="{4C853D86-B8DF-E43E-0F9F-222F3A6BD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6632"/>
            <a:ext cx="82089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 </a:t>
            </a:r>
            <a:r>
              <a:rPr lang="es-ES_tradnl" altLang="es-ES" sz="36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(Dios de la Creación)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3557" name="6 CuadroTexto">
            <a:extLst>
              <a:ext uri="{FF2B5EF4-FFF2-40B4-BE49-F238E27FC236}">
                <a16:creationId xmlns:a16="http://schemas.microsoft.com/office/drawing/2014/main" id="{14F8C614-958A-E581-0018-0E0959D7A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Imagen">
            <a:extLst>
              <a:ext uri="{FF2B5EF4-FFF2-40B4-BE49-F238E27FC236}">
                <a16:creationId xmlns:a16="http://schemas.microsoft.com/office/drawing/2014/main" id="{6ADF0530-E942-8DB0-5D59-802EE04F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038" y="3024347"/>
            <a:ext cx="3262114" cy="39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90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CuadroTexto 1">
            <a:extLst>
              <a:ext uri="{FF2B5EF4-FFF2-40B4-BE49-F238E27FC236}">
                <a16:creationId xmlns:a16="http://schemas.microsoft.com/office/drawing/2014/main" id="{D69B3E05-45DE-F4BF-A0A4-4DFA11249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556806"/>
            <a:ext cx="8497888" cy="301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santo, santo es el Señor,</a:t>
            </a:r>
          </a:p>
          <a:p>
            <a:r>
              <a:rPr lang="es-ES" altLang="es-ES" sz="3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todo el Universo, Dios de la Creación.</a:t>
            </a:r>
          </a:p>
          <a:p>
            <a:r>
              <a:rPr lang="es-ES" altLang="es-ES" sz="3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Proclama el mundo tu gloria, hosanna al hijo del hombre.</a:t>
            </a:r>
          </a:p>
          <a:p>
            <a:r>
              <a:rPr lang="es-ES" altLang="es-ES" sz="38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en nombre del Señor (bis)</a:t>
            </a:r>
          </a:p>
          <a:p>
            <a:endParaRPr lang="es-ES" altLang="es-ES" sz="3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4580" name="6 CuadroTexto">
            <a:extLst>
              <a:ext uri="{FF2B5EF4-FFF2-40B4-BE49-F238E27FC236}">
                <a16:creationId xmlns:a16="http://schemas.microsoft.com/office/drawing/2014/main" id="{D03B11D1-B2AF-D716-4681-01AE93C66E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026" name="Picture 2" descr="Imagen">
            <a:extLst>
              <a:ext uri="{FF2B5EF4-FFF2-40B4-BE49-F238E27FC236}">
                <a16:creationId xmlns:a16="http://schemas.microsoft.com/office/drawing/2014/main" id="{A96D3521-85F2-F87D-5BD2-E68FC5549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924955"/>
            <a:ext cx="3262114" cy="39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</a:t>
            </a: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tentación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274638"/>
            <a:ext cx="8510588" cy="796925"/>
          </a:xfrm>
        </p:spPr>
        <p:txBody>
          <a:bodyPr/>
          <a:lstStyle/>
          <a:p>
            <a:pPr algn="ctr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CUARENTA DÍAS CAMINANDO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351215"/>
            <a:ext cx="8389937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Cuarenta días caminando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 </a:t>
            </a:r>
            <a:r>
              <a:rPr lang="es-ES" altLang="es-ES" sz="5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¡Cuaresma!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hacia la Pascua de Jesús.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comunidad te anima,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celebrar un nuevo cambio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 vida (bis).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1CC9E-DE0D-4FB3-4964-E05B901F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FFD92F0C-71AD-F3FA-8C02-9087D0528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5299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ateo 17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F729B45-4838-632B-56F4-A7241ED9F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956578"/>
            <a:ext cx="8756610" cy="10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 rostro resplandecía como el sol.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50EF313-379B-F1D3-74CB-54A019C23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26B6783-E767-2F4D-1A99-60D3A3F4F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C3BACF9-385F-EC39-8E95-972450CAE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304615"/>
            <a:ext cx="4638612" cy="40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rtel del Día de Hispanoamérica 2026">
            <a:extLst>
              <a:ext uri="{FF2B5EF4-FFF2-40B4-BE49-F238E27FC236}">
                <a16:creationId xmlns:a16="http://schemas.microsoft.com/office/drawing/2014/main" id="{52D085CA-89DD-CDE7-4590-875A122DA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899" y="3429000"/>
            <a:ext cx="3940657" cy="29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639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14301"/>
            <a:ext cx="8136855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 HERMANO</a:t>
            </a:r>
            <a:endParaRPr lang="es-ES" altLang="es-ES" sz="5400" b="1" dirty="0">
              <a:solidFill>
                <a:srgbClr val="99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896938"/>
            <a:ext cx="900112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Ven hermano y cántale a Cristo,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ese Cristo joven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un día nos redimió.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Haz de tu amor una plegaria,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un simple canto alegre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el Señor escuchará.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2A444C8-7254-5745-0DAB-42978EE737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28423" y="1196752"/>
            <a:ext cx="3052089" cy="438518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7E7E3C5-1189-4596-E7DE-90DF5F19E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09039" flipH="1" flipV="1">
            <a:off x="6883298" y="1978165"/>
            <a:ext cx="1036718" cy="5301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9395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 aquí, canta ya,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te olvides tú de Cristo.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Piensa que en la cruz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nosotros Él se dio.</a:t>
            </a:r>
          </a:p>
          <a:p>
            <a:pPr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endParaRPr lang="es-ES" altLang="es-ES" sz="46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2/4</a:t>
            </a:r>
          </a:p>
        </p:txBody>
      </p:sp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CB3C3525-AC76-0869-63C1-72AD3DBBB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4BFD8AA6-5826-89C7-31AD-3F885D8C8E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542" y="26671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02FFB-5A03-2C40-67EE-2A9265E2F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ángulo 7">
            <a:extLst>
              <a:ext uri="{FF2B5EF4-FFF2-40B4-BE49-F238E27FC236}">
                <a16:creationId xmlns:a16="http://schemas.microsoft.com/office/drawing/2014/main" id="{2A1BCADE-51D6-57D9-29B9-419F62440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2536" y="896938"/>
            <a:ext cx="9001125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te alejes del camino marcado,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Cristo ha señalado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para acercarnos a Él.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Devuélvele con fe inquebrantable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 amor incuestionable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que nos ha ofrecido Él.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5469D569-1F42-E432-7B14-71F93232C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3/4</a:t>
            </a:r>
          </a:p>
        </p:txBody>
      </p:sp>
      <p:pic>
        <p:nvPicPr>
          <p:cNvPr id="7170" name="Picture 2" descr="Educar con Jesús: Camino de la cuaresma. Fano colorear">
            <a:extLst>
              <a:ext uri="{FF2B5EF4-FFF2-40B4-BE49-F238E27FC236}">
                <a16:creationId xmlns:a16="http://schemas.microsoft.com/office/drawing/2014/main" id="{BB3402C6-4B78-E3E8-DBBE-CB9F0E8B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500" y="1124744"/>
            <a:ext cx="2799853" cy="419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2">
            <a:extLst>
              <a:ext uri="{FF2B5EF4-FFF2-40B4-BE49-F238E27FC236}">
                <a16:creationId xmlns:a16="http://schemas.microsoft.com/office/drawing/2014/main" id="{8DA245B2-096B-B496-F3AB-8DB9FA24B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8099171" y="2007616"/>
            <a:ext cx="505278" cy="48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6009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87F14-9AB9-5264-D618-A6ED05D73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F817C49-BC49-E873-9503-6EFFBD372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80" y="1340768"/>
            <a:ext cx="7777163" cy="39395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 aquí, canta ya,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te olvides tú de Cristo.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Piensa que en la cruz</a:t>
            </a:r>
          </a:p>
          <a:p>
            <a:pPr marL="0" algn="just" eaLnBrk="1" fontAlgn="auto" hangingPunct="1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6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nosotros Él se dio.</a:t>
            </a:r>
          </a:p>
          <a:p>
            <a:pPr algn="just" eaLnBrk="1" fontAlgn="auto" hangingPunct="1">
              <a:spcBef>
                <a:spcPts val="600"/>
              </a:spcBef>
              <a:spcAft>
                <a:spcPts val="0"/>
              </a:spcAft>
              <a:buFontTx/>
              <a:buNone/>
              <a:defRPr/>
            </a:pPr>
            <a:endParaRPr lang="es-ES" altLang="es-ES" sz="46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9FDA21C-B04F-2F4E-5237-269B86B601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4/4</a:t>
            </a:r>
          </a:p>
        </p:txBody>
      </p:sp>
      <p:pic>
        <p:nvPicPr>
          <p:cNvPr id="2050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5168AD06-1C10-30FA-E20A-2492D2FC9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36" y="-459432"/>
            <a:ext cx="5012184" cy="64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F4005C79-37CA-466E-DC80-09E3EB52A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542" y="2667112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526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196529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52513"/>
            <a:ext cx="2872773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HÁGASE EN MI TU VOLUNTAD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662" y="116632"/>
            <a:ext cx="724268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 DOMINGO DE CUARESMA</a:t>
            </a:r>
          </a:p>
        </p:txBody>
      </p:sp>
      <p:pic>
        <p:nvPicPr>
          <p:cNvPr id="1026" name="Picture 2" descr="Cartel del Día de Hispanoamérica 2026">
            <a:extLst>
              <a:ext uri="{FF2B5EF4-FFF2-40B4-BE49-F238E27FC236}">
                <a16:creationId xmlns:a16="http://schemas.microsoft.com/office/drawing/2014/main" id="{4E172585-FA32-F96C-1970-D09CF7CA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556792"/>
            <a:ext cx="668655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23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6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052736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251248"/>
            <a:ext cx="2714625" cy="361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4744"/>
            <a:ext cx="8893175" cy="5184775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Libro del Génesis.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Que tu misericordia, Señor, venga sobre nosotros, como lo esperamos de ti.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Timoteo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639" y="1245214"/>
            <a:ext cx="15299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M</a:t>
            </a: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ateo 17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956578"/>
            <a:ext cx="8756610" cy="10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 rostro resplandecía como el sol.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1CF0CFF-CFC2-B094-D079-17009D5E2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304615"/>
            <a:ext cx="4638612" cy="40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artel del Día de Hispanoamérica 2026">
            <a:extLst>
              <a:ext uri="{FF2B5EF4-FFF2-40B4-BE49-F238E27FC236}">
                <a16:creationId xmlns:a16="http://schemas.microsoft.com/office/drawing/2014/main" id="{A43522EB-EB6C-9703-7D59-9569DB195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899" y="3429000"/>
            <a:ext cx="3940657" cy="29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9009</TotalTime>
  <Words>1508</Words>
  <Application>Microsoft Office PowerPoint</Application>
  <PresentationFormat>Presentación en pantalla (4:3)</PresentationFormat>
  <Paragraphs>227</Paragraphs>
  <Slides>33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2" baseType="lpstr">
      <vt:lpstr>Arial</vt:lpstr>
      <vt:lpstr>Calibri</vt:lpstr>
      <vt:lpstr>Comic Sans MS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VEN HERMANO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838</cp:revision>
  <dcterms:created xsi:type="dcterms:W3CDTF">2008-10-09T14:11:57Z</dcterms:created>
  <dcterms:modified xsi:type="dcterms:W3CDTF">2026-02-22T18:32:06Z</dcterms:modified>
</cp:coreProperties>
</file>