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4"/>
  </p:notesMasterIdLst>
  <p:sldIdLst>
    <p:sldId id="1301" r:id="rId2"/>
    <p:sldId id="1278" r:id="rId3"/>
    <p:sldId id="1447" r:id="rId4"/>
    <p:sldId id="890" r:id="rId5"/>
    <p:sldId id="260" r:id="rId6"/>
    <p:sldId id="1299" r:id="rId7"/>
    <p:sldId id="1381" r:id="rId8"/>
    <p:sldId id="415" r:id="rId9"/>
    <p:sldId id="339" r:id="rId10"/>
    <p:sldId id="1409" r:id="rId11"/>
    <p:sldId id="1023" r:id="rId12"/>
    <p:sldId id="764" r:id="rId13"/>
    <p:sldId id="1041" r:id="rId14"/>
    <p:sldId id="1277" r:id="rId15"/>
    <p:sldId id="347" r:id="rId16"/>
    <p:sldId id="1436" r:id="rId17"/>
    <p:sldId id="348" r:id="rId18"/>
    <p:sldId id="349" r:id="rId19"/>
    <p:sldId id="1374" r:id="rId20"/>
    <p:sldId id="766" r:id="rId21"/>
    <p:sldId id="1446" r:id="rId22"/>
    <p:sldId id="1302" r:id="rId23"/>
    <p:sldId id="1303" r:id="rId24"/>
    <p:sldId id="1304" r:id="rId25"/>
    <p:sldId id="1417" r:id="rId26"/>
    <p:sldId id="1438" r:id="rId27"/>
    <p:sldId id="1385" r:id="rId28"/>
    <p:sldId id="1032" r:id="rId29"/>
    <p:sldId id="1290" r:id="rId30"/>
    <p:sldId id="1291" r:id="rId31"/>
    <p:sldId id="1441" r:id="rId32"/>
    <p:sldId id="699" r:id="rId33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6600CC"/>
    <a:srgbClr val="9933FF"/>
    <a:srgbClr val="0000CC"/>
    <a:srgbClr val="006600"/>
    <a:srgbClr val="008000"/>
    <a:srgbClr val="F3F3F3"/>
    <a:srgbClr val="238D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94" d="100"/>
          <a:sy n="94" d="100"/>
        </p:scale>
        <p:origin x="749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E7249AA-26FB-4C9B-9456-BEF107196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587200C0-550A-44CF-B29C-062D60A203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01840F3-3E8E-4736-8482-F0EC976C624E}" type="datetimeFigureOut">
              <a:rPr lang="es-ES"/>
              <a:pPr>
                <a:defRPr/>
              </a:pPr>
              <a:t>06/03/2026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ADBF7500-4AC0-4B22-8938-5B042602448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4D161D7A-F11E-47DE-9F95-4F3FD825C8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B6EAF2A-EC67-4398-B13E-F4FBEB5A5DE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95834856-B113-4B13-8E64-716AA2B334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84308978-5115-4423-A784-6B3E954C65F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1 Marcador de imagen de diapositiva">
            <a:extLst>
              <a:ext uri="{FF2B5EF4-FFF2-40B4-BE49-F238E27FC236}">
                <a16:creationId xmlns:a16="http://schemas.microsoft.com/office/drawing/2014/main" id="{283BBA7E-8DAB-47C1-A398-15034FDB5B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2 Marcador de notas">
            <a:extLst>
              <a:ext uri="{FF2B5EF4-FFF2-40B4-BE49-F238E27FC236}">
                <a16:creationId xmlns:a16="http://schemas.microsoft.com/office/drawing/2014/main" id="{0E96F336-C81E-455E-A869-1C786F7A23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1204" name="3 Marcador de número de diapositiva">
            <a:extLst>
              <a:ext uri="{FF2B5EF4-FFF2-40B4-BE49-F238E27FC236}">
                <a16:creationId xmlns:a16="http://schemas.microsoft.com/office/drawing/2014/main" id="{7BF6AC52-73C5-481A-9D98-17CFF59BBD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9ED8780-E268-4E86-9B92-988193D196FF}" type="slidenum">
              <a:rPr lang="es-ES" altLang="es-ES"/>
              <a:pPr/>
              <a:t>5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B1A6607D-294D-4A51-A0CF-EC2B4A52B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1D553DD1-1FE6-4584-A4F0-23C141F687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F371CE2A-A348-46E1-AAA9-5342D7AB2C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6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8FB09-857E-636F-EEF6-063346A4D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>
            <a:extLst>
              <a:ext uri="{FF2B5EF4-FFF2-40B4-BE49-F238E27FC236}">
                <a16:creationId xmlns:a16="http://schemas.microsoft.com/office/drawing/2014/main" id="{CAF6D786-6097-4071-C8F3-3ADFAEC45F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>
            <a:extLst>
              <a:ext uri="{FF2B5EF4-FFF2-40B4-BE49-F238E27FC236}">
                <a16:creationId xmlns:a16="http://schemas.microsoft.com/office/drawing/2014/main" id="{3E40D7E4-F664-84E2-5FC5-624454726E7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5060" name="Marcador de número de diapositiva 3">
            <a:extLst>
              <a:ext uri="{FF2B5EF4-FFF2-40B4-BE49-F238E27FC236}">
                <a16:creationId xmlns:a16="http://schemas.microsoft.com/office/drawing/2014/main" id="{A513FF38-7697-3D89-AC56-73F38E5980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CB943C-C1A5-4001-AE2D-FF8B04AE4375}" type="slidenum">
              <a:rPr lang="es-ES" altLang="es-ES"/>
              <a:pPr/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837761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Marcador de imagen de diapositiva 1">
            <a:extLst>
              <a:ext uri="{FF2B5EF4-FFF2-40B4-BE49-F238E27FC236}">
                <a16:creationId xmlns:a16="http://schemas.microsoft.com/office/drawing/2014/main" id="{0982E50A-7560-4526-A3FB-037915B182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Marcador de notas 2">
            <a:extLst>
              <a:ext uri="{FF2B5EF4-FFF2-40B4-BE49-F238E27FC236}">
                <a16:creationId xmlns:a16="http://schemas.microsoft.com/office/drawing/2014/main" id="{2637063A-6920-48B5-804C-D7F606EF6A6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4276" name="Marcador de número de diapositiva 3">
            <a:extLst>
              <a:ext uri="{FF2B5EF4-FFF2-40B4-BE49-F238E27FC236}">
                <a16:creationId xmlns:a16="http://schemas.microsoft.com/office/drawing/2014/main" id="{905B3696-0725-4915-83B0-194A9EB7E8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4E69DE-FB6C-4C84-BC58-BAE523ED28F4}" type="slidenum">
              <a:rPr lang="es-ES" altLang="es-ES"/>
              <a:pPr/>
              <a:t>32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050F1B18-1509-4DC4-BE91-6A4595449D86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02B8F2CA-D50B-4DD3-A40A-84F30A56BFC4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3956E0CF-0CC0-4F61-B533-FE6DCE7EDCB5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3CC1969A-1F1D-4135-B4F5-B6295E7D35AE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B13377E2-FD8F-421E-9F73-74C1195EECD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CBC7C4B0-4EAB-4396-8C8E-E1E97D8C34F4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F94782A5-B1BB-4DC5-8F7A-9D7B8DA1300A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4FF55040-A00F-403E-BC60-C3737D5021D9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8EBFA28C-9ABF-4891-B915-AAF727D06B66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81771374-BBD7-4B93-8604-ACAB98A7069A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FD805B4-32AA-4A00-B5CB-EB787DDA5ED4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65390D8E-4B8B-4722-9995-57D5E30D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59AF407B-3575-48CC-8D9A-654AB09CE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0137345-A10D-4E49-9AC7-B6B2B63DA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39205C-89A8-4BDC-8224-DD45FF4381F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1800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B7ACB1-F940-48BD-9B31-221416CAA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1F75F-FEC5-4895-AC0C-6FE6ED007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9B2DD-81AE-4FD8-845E-BB7CFB66B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5271C3-0EED-4436-B8F3-56B12719F64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76026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2C55011-2420-4E91-94CC-A74605038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605565E-FCD1-4E7E-8535-ABA1958EF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6974642-BBA4-4DAF-922B-094566E6B5E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8DE6960-C84C-4A7C-9AB5-4F23DE03E2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7D8D269-D2CB-4A65-9E84-F5BFA116838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30AD79F-072F-43BF-ACD7-E5A52784277F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26962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D0827-1EE5-4DA7-AB8F-A4A3EFC7C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9EFB6-A728-44EC-ADCE-5F29A5A3D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56CB7-F45B-4E7C-B1D9-FFD057DC2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AD64CD-CBB8-4811-8139-EA193524929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984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49756B69-02E2-4AB6-934F-B12302457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2829B729-CF9F-4CE4-B908-376E2DCA81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EA35B6D-2312-4231-B764-A6B00F7ACDE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2FD1256-C1E4-4E3A-96B8-5514758F23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13CB4A6-0AA3-4CA7-B46D-D0E33C9044E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4CC9342D-2150-4F57-844A-4E673FCB3F3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6137107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D667994-B207-41A5-9183-6A97F503927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2CBD18-5E82-46B2-B28C-3CB59AE29E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C0FEECA-6881-4934-B583-9F0243E28D1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F0A59283-9FE6-44CD-BEB7-9A4F29B54E4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050227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AB38D-1EAD-4FF8-B2D1-05096D4B4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080E59-5023-4E36-ABCC-66EA89C3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A66E8-0900-4213-ACA0-F5ED66ACB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C63210-9AB8-4243-B59A-E3EC81C8BA0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553829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09A707-09EB-4FCC-A40C-4BC9C9CAA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2F8C5-1F6D-4565-81D3-2F0E4CEEC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9896A-B455-419A-AD58-33963842C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69000-8328-42B6-A0A1-573F1918353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63095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008C13E-7AE4-404F-B27B-3B2AA0CBAE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C6BAD277-82BA-4B9B-8BC8-5E198157B6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982859-656E-49E0-9238-99B347E7727A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39760838-85B2-4EB6-B926-0B7AF047683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0437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2DDF78B6-99F9-4BC5-96F2-7780C2C684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C2C488DE-AD5A-4E70-A12A-E86242EE8D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ADC905C-FB85-44FB-BE7B-88BD1F3406F7}" type="slidenum">
              <a:rPr lang="es-ES" altLang="es-ES"/>
              <a:pPr/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005F3078-7789-411F-A2D3-253F5C5BEFA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7769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044061-9B32-43CD-937B-BBB0811E3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5806D-B193-4937-9F95-3DE8E50F3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5E403-2E0C-4072-B9E8-F3C937030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789103-F53E-47B6-B297-F77D9C4DEE7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6748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A56E1-2E97-4362-856E-6681D9E95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979FD-913C-4406-BECF-F65D40EFD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C73CD1-2AA0-4ED0-B738-85BEB4F11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C0A2DD-E692-40E3-B701-1597EFB03A0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9714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C9A6A3B-2141-4126-90A5-1AD57CBC2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F0674F5-11AC-45DA-9572-090827CD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39760B-8FBF-4019-995E-DFB025867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7391BD-98ED-4D36-807E-E36975864B5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88284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8022A6B-04D8-4E6A-955D-11177FB04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53A3F5B-C1CA-4E88-8FC0-406600928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9070E20-6519-404C-90DF-7E7937795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C7E123-49AA-48C0-B9FE-06B83A2BA3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18322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613488-2DB2-4991-A4FA-6A03765C6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8C6C64-08F8-4190-8D7C-C9EF954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E6A96F0-A1EA-43A7-92C3-2E6F0A71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EEF9AF-8956-4F29-9080-1E50A74DD03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2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0DB8F8-D67E-4E65-8A79-3F33A1E99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F6FA69-EA17-439C-B875-EA53A758EC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3D8AC1-007D-4F4A-97F8-96B8F2F91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6B7A98-728C-488E-B1D5-E0361E7B863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5878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5C3EC9-1FA8-41AB-B9B8-376024C60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E2A0550-EEEA-4C13-B5F9-AAFFC6D7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919FA4A-9F09-4CB4-B030-0B6AB40D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8566F9-7520-4364-BD5E-1FCBE479B6E6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82451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E898613-57FE-48F3-A942-B48CDD3ED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A60212E-0F14-4CCD-A64A-BDD3C11F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AD2F64-BE12-465A-AD61-F2436072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9874D-9EAF-40CF-9A7C-9FC68F799CAE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1019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5920BDAD-049B-4522-8968-3423CAF0BC21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FC9342E-39D7-4EB5-97CF-026A66C728C4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C81839F-8455-4389-B7DC-ABA6AB53FEF8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30C0A9A-D5CE-4125-BC6B-F92CF6F18B1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AC19696-4DB1-4BBD-9F15-2EBD662DFB33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A931315-93A7-4B1A-9393-973BD59142A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96DBE7A-C412-4863-AD9C-4D9525DD7705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CC1C024-D60C-45FD-B385-C3C5FA550A9C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319FB3E6-21AC-4684-9BA9-73EC7422C75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3979AEC-9647-44A9-95C7-D9BB86518FB4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56846CA4-D414-44F1-B738-5806B2C7D775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/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57AF88A2-1DA3-403D-A9FD-3D116580B3F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  <a:endParaRPr lang="en-US" altLang="es-E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1511DE22-37DB-431C-8451-8B832EE3E7E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4D1504-9923-4041-9159-F508D39A8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4DA5F-EDEB-4069-BF1D-CB2669C5D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D53B1-F38C-46E8-AA15-4C26982DA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fld id="{66B468D1-DB4B-43B3-99D5-003AA1E8A6A2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282" r:id="rId1"/>
    <p:sldLayoutId id="2147488283" r:id="rId2"/>
    <p:sldLayoutId id="2147488284" r:id="rId3"/>
    <p:sldLayoutId id="2147488285" r:id="rId4"/>
    <p:sldLayoutId id="2147488286" r:id="rId5"/>
    <p:sldLayoutId id="2147488287" r:id="rId6"/>
    <p:sldLayoutId id="2147488288" r:id="rId7"/>
    <p:sldLayoutId id="2147488289" r:id="rId8"/>
    <p:sldLayoutId id="2147488290" r:id="rId9"/>
    <p:sldLayoutId id="2147488291" r:id="rId10"/>
    <p:sldLayoutId id="2147488292" r:id="rId11"/>
    <p:sldLayoutId id="2147488293" r:id="rId12"/>
    <p:sldLayoutId id="2147488294" r:id="rId13"/>
    <p:sldLayoutId id="2147488295" r:id="rId14"/>
    <p:sldLayoutId id="2147488296" r:id="rId15"/>
    <p:sldLayoutId id="2147488297" r:id="rId16"/>
    <p:sldLayoutId id="2147488298" r:id="rId17"/>
    <p:sldLayoutId id="2147488299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D6BF405-4840-1B1B-3C47-4A38FE4168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2700546" y="2085398"/>
            <a:ext cx="4565356" cy="321581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4" name="3 CuadroTexto">
            <a:extLst>
              <a:ext uri="{FF2B5EF4-FFF2-40B4-BE49-F238E27FC236}">
                <a16:creationId xmlns:a16="http://schemas.microsoft.com/office/drawing/2014/main" id="{37785258-4F1B-5829-585E-786BB8A507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5847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chemeClr val="accent1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6" name="2 Subtítulo">
            <a:extLst>
              <a:ext uri="{FF2B5EF4-FFF2-40B4-BE49-F238E27FC236}">
                <a16:creationId xmlns:a16="http://schemas.microsoft.com/office/drawing/2014/main" id="{82987146-CCF3-0609-FA0D-91BD2FDCA9F4}"/>
              </a:ext>
            </a:extLst>
          </p:cNvPr>
          <p:cNvSpPr txBox="1">
            <a:spLocks/>
          </p:cNvSpPr>
          <p:nvPr/>
        </p:nvSpPr>
        <p:spPr bwMode="auto">
          <a:xfrm>
            <a:off x="502652" y="585684"/>
            <a:ext cx="43957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8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32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40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800" u="sng" dirty="0">
              <a:solidFill>
                <a:srgbClr val="FFFF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6C14F50-301B-8FC2-C766-F7E7658AA66C}"/>
              </a:ext>
            </a:extLst>
          </p:cNvPr>
          <p:cNvSpPr txBox="1"/>
          <p:nvPr/>
        </p:nvSpPr>
        <p:spPr>
          <a:xfrm>
            <a:off x="9955609" y="134881"/>
            <a:ext cx="4104456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B88C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9B57D3"/>
                  </a:outerShdw>
                </a:effectLst>
                <a:latin typeface="Trebuchet MS"/>
              </a:rPr>
              <a:t>  ¡BIENVENIDOS!  </a:t>
            </a:r>
          </a:p>
        </p:txBody>
      </p:sp>
      <p:sp>
        <p:nvSpPr>
          <p:cNvPr id="2" name="3 CuadroTexto">
            <a:extLst>
              <a:ext uri="{FF2B5EF4-FFF2-40B4-BE49-F238E27FC236}">
                <a16:creationId xmlns:a16="http://schemas.microsoft.com/office/drawing/2014/main" id="{1883FD20-3362-C0CB-E095-F8D0A0CB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655" y="5471641"/>
            <a:ext cx="8856984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</p:txBody>
      </p:sp>
    </p:spTree>
    <p:extLst>
      <p:ext uri="{BB962C8B-B14F-4D97-AF65-F5344CB8AC3E}">
        <p14:creationId xmlns:p14="http://schemas.microsoft.com/office/powerpoint/2010/main" val="1993269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12812 -0.04722 L -0.58489 0.03264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47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Rectángulo">
            <a:extLst>
              <a:ext uri="{FF2B5EF4-FFF2-40B4-BE49-F238E27FC236}">
                <a16:creationId xmlns:a16="http://schemas.microsoft.com/office/drawing/2014/main" id="{ABF864D6-4993-4073-ACC6-C55144BCED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088" y="215900"/>
            <a:ext cx="82296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E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N MI DEBILIDAD</a:t>
            </a:r>
          </a:p>
        </p:txBody>
      </p:sp>
      <p:pic>
        <p:nvPicPr>
          <p:cNvPr id="29699" name="Imagen 3" descr="Dibujo animado de un personaje animado&#10;&#10;Descripción generada automáticamente con confianza media">
            <a:extLst>
              <a:ext uri="{FF2B5EF4-FFF2-40B4-BE49-F238E27FC236}">
                <a16:creationId xmlns:a16="http://schemas.microsoft.com/office/drawing/2014/main" id="{EC324CF1-E5D5-4267-809A-A7E772C09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204" y="1196975"/>
            <a:ext cx="2509838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DC4B7B40-B751-4228-A70F-B97B0C4FA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798" y="1222878"/>
            <a:ext cx="822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14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5143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8572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2001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1543050" indent="-171450" defTabSz="6858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0002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4574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29146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371850" indent="-171450" defTabSz="6858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amor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sólo en tu vida me haces fuerte,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mi debilidad te haces fuerte en mí.(bis)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64AA10C7-E89B-4F97-9D1F-D606A2C03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altLang="es-ES" sz="48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DCFDB23D-F730-4272-82FA-E0115A43A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i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600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 justo y necesario.</a:t>
            </a:r>
          </a:p>
        </p:txBody>
      </p:sp>
      <p:sp>
        <p:nvSpPr>
          <p:cNvPr id="31747" name="3 CuadroTexto">
            <a:extLst>
              <a:ext uri="{FF2B5EF4-FFF2-40B4-BE49-F238E27FC236}">
                <a16:creationId xmlns:a16="http://schemas.microsoft.com/office/drawing/2014/main" id="{55014584-67ED-46F5-AC5E-2A79022E30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1748" name="Imagen 2">
            <a:extLst>
              <a:ext uri="{FF2B5EF4-FFF2-40B4-BE49-F238E27FC236}">
                <a16:creationId xmlns:a16="http://schemas.microsoft.com/office/drawing/2014/main" id="{C166C30B-2120-4DFB-B112-1F68221B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uadroTexto 4">
            <a:extLst>
              <a:ext uri="{FF2B5EF4-FFF2-40B4-BE49-F238E27FC236}">
                <a16:creationId xmlns:a16="http://schemas.microsoft.com/office/drawing/2014/main" id="{19158294-C234-4915-AAE4-0FC8D114E0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888" y="949043"/>
            <a:ext cx="7170553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Santo, santo, santo es el Señor Dios del Universo.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Llenos están el cielo y la tierra,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llenos están de tu gloria.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(Hossanna), Hosanna (Hossanna)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 en el cielo. (bis)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Bendito el que viene en nombre del Señor,</a:t>
            </a:r>
          </a:p>
          <a:p>
            <a:r>
              <a:rPr lang="es-ES" altLang="es-ES" sz="3600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bendito el que viene en su nombre.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(Hossanna), Hosanna (Hossanna)</a:t>
            </a:r>
          </a:p>
          <a:p>
            <a:r>
              <a:rPr lang="es-ES" altLang="es-ES" sz="3600" b="1">
                <a:latin typeface="Please write me a song" panose="02000603000000000000" pitchFamily="2" charset="0"/>
                <a:ea typeface="Please write me a song" panose="02000603000000000000" pitchFamily="2" charset="0"/>
                <a:cs typeface="Arial" panose="020B0604020202020204" pitchFamily="34" charset="0"/>
              </a:rPr>
              <a:t>Hosanna (Hossanna) en el cielo. (bis)</a:t>
            </a:r>
          </a:p>
          <a:p>
            <a:endParaRPr lang="es-ES" altLang="es-ES" sz="3600">
              <a:latin typeface="Please write me a song" panose="02000603000000000000" pitchFamily="2" charset="0"/>
              <a:ea typeface="Please write me a song" panose="02000603000000000000" pitchFamily="2" charset="0"/>
              <a:cs typeface="Adobe Devanagari"/>
            </a:endParaRPr>
          </a:p>
          <a:p>
            <a:endParaRPr lang="es-ES" altLang="es-ES" sz="3600" dirty="0">
              <a:latin typeface="Please write me a song" panose="02000603000000000000" pitchFamily="2" charset="0"/>
              <a:ea typeface="Please write me a song" panose="02000603000000000000" pitchFamily="2" charset="0"/>
              <a:cs typeface="Adobe Devanagari"/>
            </a:endParaRPr>
          </a:p>
        </p:txBody>
      </p:sp>
      <p:sp>
        <p:nvSpPr>
          <p:cNvPr id="21508" name="3 CuadroTexto">
            <a:extLst>
              <a:ext uri="{FF2B5EF4-FFF2-40B4-BE49-F238E27FC236}">
                <a16:creationId xmlns:a16="http://schemas.microsoft.com/office/drawing/2014/main" id="{144820FC-0CA8-42DD-800B-DE5693448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134542"/>
            <a:ext cx="91440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_tradnl" altLang="es-ES" sz="4400" b="1" u="sng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</a:t>
            </a:r>
            <a:r>
              <a:rPr lang="es-ES" altLang="es-ES" sz="4400" b="1" u="sng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ANTO </a:t>
            </a:r>
            <a:r>
              <a:rPr lang="es-ES" altLang="es-ES" sz="3200" b="1" u="sng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(Haendel)</a:t>
            </a:r>
            <a:endParaRPr lang="es-ES" altLang="es-ES" sz="4400" b="1" u="sng" dirty="0">
              <a:solidFill>
                <a:srgbClr val="9900FF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4" name="Picture 2" descr="Imagen">
            <a:extLst>
              <a:ext uri="{FF2B5EF4-FFF2-40B4-BE49-F238E27FC236}">
                <a16:creationId xmlns:a16="http://schemas.microsoft.com/office/drawing/2014/main" id="{3F11908B-0C6D-E9E5-B5B2-55FACD131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68" y="1368163"/>
            <a:ext cx="3142665" cy="3789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Título">
            <a:extLst>
              <a:ext uri="{FF2B5EF4-FFF2-40B4-BE49-F238E27FC236}">
                <a16:creationId xmlns:a16="http://schemas.microsoft.com/office/drawing/2014/main" id="{3E5FD36C-7270-4795-8FA4-E71AE4F38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1556792"/>
            <a:ext cx="4608760" cy="2619375"/>
          </a:xfrm>
        </p:spPr>
        <p:txBody>
          <a:bodyPr/>
          <a:lstStyle/>
          <a:p>
            <a:pPr eaLnBrk="1" hangingPunct="1"/>
            <a:r>
              <a:rPr lang="es-ES" altLang="es-ES" sz="48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pan y el vino se transforman en el Cuerpo y en la Sangre de Jesús. </a:t>
            </a:r>
          </a:p>
        </p:txBody>
      </p:sp>
      <p:sp>
        <p:nvSpPr>
          <p:cNvPr id="33795" name="5 CuadroTexto">
            <a:extLst>
              <a:ext uri="{FF2B5EF4-FFF2-40B4-BE49-F238E27FC236}">
                <a16:creationId xmlns:a16="http://schemas.microsoft.com/office/drawing/2014/main" id="{BED7F77F-53A2-4193-9646-6CCCFEB5E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4" y="260350"/>
            <a:ext cx="83526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3796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6AF0D7FA-C11B-416A-BBA1-739498F82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862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92FA3D31-096B-4F48-AE2C-F64BC62B12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5760566" cy="52244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i="1" dirty="0">
              <a:solidFill>
                <a:schemeClr val="tx1"/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¡Ven, Señor Jesús!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253F2B2-57F6-47B4-F998-072AC1165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56865"/>
            <a:ext cx="2613490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</a:t>
            </a: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tentación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</a:t>
            </a: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0EB64BE-2241-4679-96D1-0DEB5B8F6E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088" y="333375"/>
            <a:ext cx="74898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5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5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5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992B583-C8D3-44B0-A629-5834BCB074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5" y="765175"/>
            <a:ext cx="797242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4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  <a:r>
              <a:rPr lang="es-ES" sz="44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  <a:r>
              <a:rPr 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…Daos fraternalmente la paz </a:t>
            </a: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1C0B5EB4-0F59-4E5B-8FC4-67A1EF7D6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912" y="309562"/>
            <a:ext cx="5091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37892" name="Picture 10" descr="Resultado de imagen de mano corazon fano">
            <a:extLst>
              <a:ext uri="{FF2B5EF4-FFF2-40B4-BE49-F238E27FC236}">
                <a16:creationId xmlns:a16="http://schemas.microsoft.com/office/drawing/2014/main" id="{134659DA-BADD-4678-A3EA-CC4EF07CC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44900"/>
            <a:ext cx="2835275" cy="309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912" y="188640"/>
            <a:ext cx="849617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P</a:t>
            </a:r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AZ SEÑOR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786" y="620688"/>
            <a:ext cx="860483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Señor, en el cielo, en la tierra,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olas del mar.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 Señor en las flores que mueve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sin saberlo la brisa al pasar.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 Tú que haces las cosas tan bellas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les das una vida fugaz,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pon Señor tu mirada sobre ellas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devuelve a los hombres la paz.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paz,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Paz, paz, paz y amor. (bis)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196" y="2060848"/>
            <a:ext cx="3578080" cy="247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>
            <a:extLst>
              <a:ext uri="{FF2B5EF4-FFF2-40B4-BE49-F238E27FC236}">
                <a16:creationId xmlns:a16="http://schemas.microsoft.com/office/drawing/2014/main" id="{AE1271FF-5789-46B4-A4A6-242FFDF38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026" y="274638"/>
            <a:ext cx="8510588" cy="796925"/>
          </a:xfrm>
        </p:spPr>
        <p:txBody>
          <a:bodyPr/>
          <a:lstStyle/>
          <a:p>
            <a:pPr algn="ctr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+mn-ea"/>
                <a:cs typeface="+mn-cs"/>
              </a:rPr>
              <a:t>CUARENTA DÍAS CAMINANDO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+mn-ea"/>
              <a:cs typeface="+mn-cs"/>
            </a:endParaRPr>
          </a:p>
        </p:txBody>
      </p:sp>
      <p:sp>
        <p:nvSpPr>
          <p:cNvPr id="21507" name="4 CuadroTexto">
            <a:extLst>
              <a:ext uri="{FF2B5EF4-FFF2-40B4-BE49-F238E27FC236}">
                <a16:creationId xmlns:a16="http://schemas.microsoft.com/office/drawing/2014/main" id="{AFB4DD25-FABB-4BEC-A466-F7A11E164D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5" y="1351215"/>
            <a:ext cx="8389937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Cuarenta días caminando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    </a:t>
            </a:r>
            <a:r>
              <a:rPr lang="es-ES" altLang="es-ES" sz="54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¡Cuaresma!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hacia la Pascua de Jesús.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comunidad te anima, 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celebrar un nuevo cambio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tu vida (bis).</a:t>
            </a:r>
          </a:p>
        </p:txBody>
      </p:sp>
      <p:pic>
        <p:nvPicPr>
          <p:cNvPr id="5" name="Imagen 2">
            <a:extLst>
              <a:ext uri="{FF2B5EF4-FFF2-40B4-BE49-F238E27FC236}">
                <a16:creationId xmlns:a16="http://schemas.microsoft.com/office/drawing/2014/main" id="{765611A9-DAC7-4474-94E1-25D4900DF2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378"/>
          <a:stretch>
            <a:fillRect/>
          </a:stretch>
        </p:blipFill>
        <p:spPr bwMode="auto">
          <a:xfrm>
            <a:off x="5868144" y="2390754"/>
            <a:ext cx="3149600" cy="4178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10" name="Picture 6" descr="estrella-imagen-animada-0093">
            <a:extLst>
              <a:ext uri="{FF2B5EF4-FFF2-40B4-BE49-F238E27FC236}">
                <a16:creationId xmlns:a16="http://schemas.microsoft.com/office/drawing/2014/main" id="{FC7A961A-FCB1-4606-8185-56E81271E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4928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5">
            <a:extLst>
              <a:ext uri="{FF2B5EF4-FFF2-40B4-BE49-F238E27FC236}">
                <a16:creationId xmlns:a16="http://schemas.microsoft.com/office/drawing/2014/main" id="{844C2936-F0CE-4E4B-937C-329123D02C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828" y="485114"/>
            <a:ext cx="7776343" cy="637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B4E97-20F7-A059-6ABE-BB5666FD9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6BED77AD-0CF4-9ED2-FF47-78905CB91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270501"/>
            <a:ext cx="11753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Juan 4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28593EA1-323F-3B53-F92A-FC1AE94159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22932"/>
            <a:ext cx="7668344" cy="8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Un surtidor de agua que salta hasta la vida eterna.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81E3042A-86E0-0515-5B4E-98D109A8A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176B98A4-976C-E7EE-8C1C-6DB70166F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III DOMINGO DE CUARESMA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Domingo 3º de cuaresma: 12 de marzo de 2023 - Iglesia en Aragon">
            <a:extLst>
              <a:ext uri="{FF2B5EF4-FFF2-40B4-BE49-F238E27FC236}">
                <a16:creationId xmlns:a16="http://schemas.microsoft.com/office/drawing/2014/main" id="{B1E604B3-F6C7-CBBA-4B0A-CDF62615D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68" y="2016078"/>
            <a:ext cx="6948264" cy="461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200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226" y="260350"/>
            <a:ext cx="836294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NADIE TE AMA COMO YO</a:t>
            </a:r>
          </a:p>
        </p:txBody>
      </p:sp>
      <p:sp>
        <p:nvSpPr>
          <p:cNvPr id="47107" name="CuadroTexto 1">
            <a:extLst>
              <a:ext uri="{FF2B5EF4-FFF2-40B4-BE49-F238E27FC236}">
                <a16:creationId xmlns:a16="http://schemas.microsoft.com/office/drawing/2014/main" id="{97E89A1F-06EF-4EB3-B7F0-9EAAA332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1/4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22320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Cuánto he esperado este momento,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cuánto he esperado que estuvieras así.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Cuánto he esperado que me hablaras,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cuánto he esperado que vinieras a mí.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sé bien lo que has vivido,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sé bien lo que has llorado,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sé bien lo que has sufrido, 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de tu lado no me he ido.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47109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622F9B61-FA05-4BAF-8C06-A41667C6C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95600"/>
            <a:ext cx="1025699" cy="10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n 4">
            <a:extLst>
              <a:ext uri="{FF2B5EF4-FFF2-40B4-BE49-F238E27FC236}">
                <a16:creationId xmlns:a16="http://schemas.microsoft.com/office/drawing/2014/main" id="{E87C9477-E545-410B-B9EE-4AE2D145A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248" y="3223105"/>
            <a:ext cx="3630941" cy="3511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Mira a la cruz,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2/4</a:t>
            </a:r>
          </a:p>
        </p:txBody>
      </p:sp>
      <p:pic>
        <p:nvPicPr>
          <p:cNvPr id="2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F721AE43-031A-AF94-1992-5EE543A69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-315416"/>
            <a:ext cx="4032448" cy="515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0" descr="corazon-imagen-animada-0861">
            <a:extLst>
              <a:ext uri="{FF2B5EF4-FFF2-40B4-BE49-F238E27FC236}">
                <a16:creationId xmlns:a16="http://schemas.microsoft.com/office/drawing/2014/main" id="{CC817ABE-A474-21A5-79A6-C174C6F080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336" y="1727360"/>
            <a:ext cx="1129036" cy="69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4 Rectángulo">
            <a:extLst>
              <a:ext uri="{FF2B5EF4-FFF2-40B4-BE49-F238E27FC236}">
                <a16:creationId xmlns:a16="http://schemas.microsoft.com/office/drawing/2014/main" id="{7B48DBF4-F7CA-4E40-9308-749249F0E7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25" y="476250"/>
            <a:ext cx="820896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sé bien lo que me dices, 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aunque a veces no me hablas,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sé bien lo que en ti sientes,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aunque nunca lo compartas.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a tu lado he caminado,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junto a ti yo siempre he ido,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aún a veces te he cargado,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yo he sido tu mejor amigo.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400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9155" name="CuadroTexto 1">
            <a:extLst>
              <a:ext uri="{FF2B5EF4-FFF2-40B4-BE49-F238E27FC236}">
                <a16:creationId xmlns:a16="http://schemas.microsoft.com/office/drawing/2014/main" id="{606F3B9B-D0E9-4D82-9F4C-8683E2B04A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3/4</a:t>
            </a:r>
          </a:p>
        </p:txBody>
      </p:sp>
      <p:pic>
        <p:nvPicPr>
          <p:cNvPr id="49156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B701984-A1DF-496D-8490-379C2407B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24744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Imagen 5">
            <a:extLst>
              <a:ext uri="{FF2B5EF4-FFF2-40B4-BE49-F238E27FC236}">
                <a16:creationId xmlns:a16="http://schemas.microsoft.com/office/drawing/2014/main" id="{4B2D5F85-471B-487F-8DBD-0C278F3B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897" y="1700808"/>
            <a:ext cx="3973261" cy="38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uadroTexto 5">
            <a:extLst>
              <a:ext uri="{FF2B5EF4-FFF2-40B4-BE49-F238E27FC236}">
                <a16:creationId xmlns:a16="http://schemas.microsoft.com/office/drawing/2014/main" id="{F0FC7279-0B46-48BA-BDA3-55BB9A717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330993"/>
            <a:ext cx="82073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 defTabSz="4572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Mira a la cruz,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esa es mi más grande prueba.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yo, 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pues 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Mira a la cruz fue por ti, fue porque te amo.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Nadie te ama como yo.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sp>
        <p:nvSpPr>
          <p:cNvPr id="48131" name="CuadroTexto 1">
            <a:extLst>
              <a:ext uri="{FF2B5EF4-FFF2-40B4-BE49-F238E27FC236}">
                <a16:creationId xmlns:a16="http://schemas.microsoft.com/office/drawing/2014/main" id="{95995368-E501-4DB0-ADB7-E6FCB12E22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6396038"/>
            <a:ext cx="516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4/4</a:t>
            </a:r>
            <a:endParaRPr lang="es-ES" altLang="es-ES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Picture 2" descr="Comentario al evangelio del Domingo X del Tiempo Ordinario · Dibujos de Fano  en color · Diócesis de Málaga : Portal de la Iglesia Católica de Málaga">
            <a:extLst>
              <a:ext uri="{FF2B5EF4-FFF2-40B4-BE49-F238E27FC236}">
                <a16:creationId xmlns:a16="http://schemas.microsoft.com/office/drawing/2014/main" id="{FAD60F88-AE48-FC33-0578-1FD01CA46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-315416"/>
            <a:ext cx="4032448" cy="515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" descr="corazon-imagen-animada-0861">
            <a:extLst>
              <a:ext uri="{FF2B5EF4-FFF2-40B4-BE49-F238E27FC236}">
                <a16:creationId xmlns:a16="http://schemas.microsoft.com/office/drawing/2014/main" id="{8D04763E-447F-4F91-BC2E-D8F2AB55A1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4336" y="1727360"/>
            <a:ext cx="1129036" cy="69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52980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55463"/>
            <a:ext cx="79305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/>
            <a:r>
              <a:rPr lang="es-ES" altLang="es-ES" sz="4800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ODIO POR AMOR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980728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cambiar…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saber pedir perdón. 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Es tiempo de cambiar en la mente de todos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b="1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ahoma" panose="020B0604030504040204" pitchFamily="34" charset="0"/>
              </a:rPr>
              <a:t>el odio por amor.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b="1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  <a:cs typeface="Tahoma" panose="020B0604030504040204" pitchFamily="34" charset="0"/>
            </a:endParaRPr>
          </a:p>
        </p:txBody>
      </p:sp>
      <p:pic>
        <p:nvPicPr>
          <p:cNvPr id="1026" name="Picture 2" descr="Comentario al evangelio del Domingo VII del Tiempo Ordinario · Dibujos de  Fano para colorear · Diócesis de Málaga : Portal de la Iglesia Católica de  Málaga">
            <a:extLst>
              <a:ext uri="{FF2B5EF4-FFF2-40B4-BE49-F238E27FC236}">
                <a16:creationId xmlns:a16="http://schemas.microsoft.com/office/drawing/2014/main" id="{491FE35C-3EE7-245D-815C-E51B0AB84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3541907"/>
            <a:ext cx="3029669" cy="316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1569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2C548E5E-9065-86A3-AB47-12F6F4A43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78" y="1268760"/>
            <a:ext cx="7193444" cy="476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72215315-49F2-4EB8-BA60-CD086BC77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25" y="5569250"/>
            <a:ext cx="3673475" cy="769441"/>
          </a:xfrm>
          <a:prstGeom prst="rect">
            <a:avLst/>
          </a:prstGeom>
          <a:solidFill>
            <a:srgbClr val="9933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400" dirty="0">
                <a:solidFill>
                  <a:schemeClr val="bg1"/>
                </a:solidFill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2" name="5 Rectángulo">
            <a:extLst>
              <a:ext uri="{FF2B5EF4-FFF2-40B4-BE49-F238E27FC236}">
                <a16:creationId xmlns:a16="http://schemas.microsoft.com/office/drawing/2014/main" id="{6D739174-A4C7-0A57-D562-2D5E816B9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6700" y="78954"/>
            <a:ext cx="6653889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8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¡Gracias, mi Dios!</a:t>
            </a:r>
          </a:p>
        </p:txBody>
      </p:sp>
    </p:spTree>
    <p:extLst>
      <p:ext uri="{BB962C8B-B14F-4D97-AF65-F5344CB8AC3E}">
        <p14:creationId xmlns:p14="http://schemas.microsoft.com/office/powerpoint/2010/main" val="13483497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>
            <a:extLst>
              <a:ext uri="{FF2B5EF4-FFF2-40B4-BE49-F238E27FC236}">
                <a16:creationId xmlns:a16="http://schemas.microsoft.com/office/drawing/2014/main" id="{BF3E524E-10EB-450D-8796-BE51EE71A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0" y="114301"/>
            <a:ext cx="8042016" cy="782637"/>
          </a:xfrm>
        </p:spPr>
        <p:txBody>
          <a:bodyPr/>
          <a:lstStyle/>
          <a:p>
            <a:pPr algn="ctr" eaLnBrk="1" hangingPunct="1"/>
            <a:r>
              <a:rPr lang="es-ES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HÁGASE EN MI TU VOLUNTAD</a:t>
            </a:r>
            <a:endParaRPr lang="es-ES" altLang="es-ES" sz="5400" b="1" dirty="0">
              <a:solidFill>
                <a:srgbClr val="9900FF"/>
              </a:solidFill>
            </a:endParaRPr>
          </a:p>
        </p:txBody>
      </p:sp>
      <p:sp>
        <p:nvSpPr>
          <p:cNvPr id="45059" name="Rectángulo 7">
            <a:extLst>
              <a:ext uri="{FF2B5EF4-FFF2-40B4-BE49-F238E27FC236}">
                <a16:creationId xmlns:a16="http://schemas.microsoft.com/office/drawing/2014/main" id="{EB04B956-E959-4D8E-8B8C-B6C74A0F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059115"/>
            <a:ext cx="9001125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Fuente de paz y de fidelidad,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Dios se fijó en Ti por tu humildad,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Elegida del Señor,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siempre dócil a su voz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en el amor.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5060" name="CuadroTexto 5">
            <a:extLst>
              <a:ext uri="{FF2B5EF4-FFF2-40B4-BE49-F238E27FC236}">
                <a16:creationId xmlns:a16="http://schemas.microsoft.com/office/drawing/2014/main" id="{B1548DD9-6332-4F90-84CD-13CF436E1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6679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330BED85-7F68-96B2-B8B8-109A70B7D3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996952"/>
            <a:ext cx="4471551" cy="3729273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3DB2957-14B4-4F55-A504-480546DFE6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D741A85-33DB-41C1-98CD-AF24F801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EDDE3128-F4FD-FB45-64CC-231041412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D7DD91-E647-45A5-1A35-3F44DD11A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CuadroTexto 3">
            <a:extLst>
              <a:ext uri="{FF2B5EF4-FFF2-40B4-BE49-F238E27FC236}">
                <a16:creationId xmlns:a16="http://schemas.microsoft.com/office/drawing/2014/main" id="{EA1E318C-9D17-1F5C-D10A-D3FC171F6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9" y="5877"/>
            <a:ext cx="735329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III DOMINGO DE CUARESMA</a:t>
            </a:r>
          </a:p>
        </p:txBody>
      </p:sp>
      <p:pic>
        <p:nvPicPr>
          <p:cNvPr id="4098" name="Picture 2" descr="Dibujos de Fano para esta Cuaresma">
            <a:extLst>
              <a:ext uri="{FF2B5EF4-FFF2-40B4-BE49-F238E27FC236}">
                <a16:creationId xmlns:a16="http://schemas.microsoft.com/office/drawing/2014/main" id="{A6717AF1-F929-7B9E-18B8-C8C0A56BB5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1" b="15981"/>
          <a:stretch>
            <a:fillRect/>
          </a:stretch>
        </p:blipFill>
        <p:spPr bwMode="auto">
          <a:xfrm>
            <a:off x="395536" y="1556792"/>
            <a:ext cx="857250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348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ángulo 4">
            <a:extLst>
              <a:ext uri="{FF2B5EF4-FFF2-40B4-BE49-F238E27FC236}">
                <a16:creationId xmlns:a16="http://schemas.microsoft.com/office/drawing/2014/main" id="{87FFFBC1-858B-48F9-BEEF-D521C225E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558800"/>
            <a:ext cx="7777162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Llena de amor, de luz y sencillez,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Guía mis pies, maestra de la fe,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Virgen María.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Cambia nuestro corazón,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por tu fiel intercesión 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chemeClr val="tx1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ante el Señor.</a:t>
            </a:r>
          </a:p>
        </p:txBody>
      </p:sp>
      <p:sp>
        <p:nvSpPr>
          <p:cNvPr id="47107" name="CuadroTexto 5">
            <a:extLst>
              <a:ext uri="{FF2B5EF4-FFF2-40B4-BE49-F238E27FC236}">
                <a16:creationId xmlns:a16="http://schemas.microsoft.com/office/drawing/2014/main" id="{2145F530-EF96-4672-B4F4-3939F79B2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0526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3" name="Imagen 2" descr="Dibujo animado de un personaje de caricatura&#10;&#10;El contenido generado por IA puede ser incorrecto.">
            <a:extLst>
              <a:ext uri="{FF2B5EF4-FFF2-40B4-BE49-F238E27FC236}">
                <a16:creationId xmlns:a16="http://schemas.microsoft.com/office/drawing/2014/main" id="{9CCE7F30-1A63-6C18-6126-91AD7E87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049333"/>
            <a:ext cx="4254219" cy="354801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586A7-CC8D-9C84-30BE-893FB83E4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DD100A-4C9E-40F5-BB7D-97B9F230DB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2625" y="692150"/>
            <a:ext cx="7777163" cy="612475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6302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en mí tu voluntad,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 en mí según tu Palabra,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con María unimos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nuestras voces al cantar: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“Hágase, Señor, tu voluntad en mí; 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4000" b="1" dirty="0">
                <a:latin typeface="Please write me a song" panose="02000603000000000000" pitchFamily="2" charset="0"/>
                <a:ea typeface="Times New Roman" panose="02020603050405020304" pitchFamily="18" charset="0"/>
              </a:rPr>
              <a:t>hágase, Señor, tu voluntad”.</a:t>
            </a:r>
          </a:p>
          <a:p>
            <a:pPr marL="0" algn="just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s-ES" sz="3600" dirty="0">
              <a:latin typeface="Please write me a song" panose="02000603000000000000" pitchFamily="2" charset="0"/>
              <a:ea typeface="Times New Roman" panose="02020603050405020304" pitchFamily="18" charset="0"/>
            </a:endParaRPr>
          </a:p>
          <a:p>
            <a:pPr algn="just"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es-ES" altLang="es-ES" sz="3600" b="1" dirty="0"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5399F30-AA00-825C-22C8-E1B9912F0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516488" cy="369332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1800" dirty="0">
                <a:solidFill>
                  <a:schemeClr val="accent1">
                    <a:lumMod val="50000"/>
                  </a:schemeClr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3074" name="Picture 2" descr="Comentario al evangelio del 8 de diciembre de 2019, Solemnidad de la Inmaculada Concepción de María">
            <a:extLst>
              <a:ext uri="{FF2B5EF4-FFF2-40B4-BE49-F238E27FC236}">
                <a16:creationId xmlns:a16="http://schemas.microsoft.com/office/drawing/2014/main" id="{9A6CC749-9968-6C22-F3F8-0AB41EA95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1578786"/>
            <a:ext cx="2915816" cy="336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3523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1 Título">
            <a:extLst>
              <a:ext uri="{FF2B5EF4-FFF2-40B4-BE49-F238E27FC236}">
                <a16:creationId xmlns:a16="http://schemas.microsoft.com/office/drawing/2014/main" id="{0ECA6F79-1026-42E4-A9E3-177B981ED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116632"/>
            <a:ext cx="8229600" cy="1371600"/>
          </a:xfrm>
        </p:spPr>
        <p:txBody>
          <a:bodyPr/>
          <a:lstStyle/>
          <a:p>
            <a:pPr algn="ctr" eaLnBrk="1" hangingPunct="1"/>
            <a:r>
              <a:rPr lang="es-ES" altLang="es-ES" sz="6600" b="1" dirty="0">
                <a:solidFill>
                  <a:srgbClr val="9900FF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0596A13-C1BD-423E-A762-60FB11686069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6000" b="1" dirty="0">
                <a:solidFill>
                  <a:schemeClr val="bg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+mj-cs"/>
              </a:rPr>
              <a:t>¡COMPÁRTELO CON LOS DEMÁS!</a:t>
            </a:r>
          </a:p>
        </p:txBody>
      </p:sp>
      <p:pic>
        <p:nvPicPr>
          <p:cNvPr id="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C1F3002-A98C-D0C4-7D7D-0A7268876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3581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459E3CE2-AF00-AC1A-7856-E3546E292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621388" y="329081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BF6D16AE-026B-E966-851F-DC1152C850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155807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934FC4B-89D0-427D-A5DC-B21D28E2E5F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052736"/>
            <a:ext cx="8229600" cy="486886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Palabra de Dios,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no sólo con tus oídos,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también con tu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Escucha tú la palabra de Dios;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None/>
              <a:defRPr/>
            </a:pPr>
            <a:r>
              <a:rPr lang="es-ES" altLang="es-ES" sz="4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estate siempre atento a su voz.</a:t>
            </a:r>
          </a:p>
        </p:txBody>
      </p:sp>
      <p:sp>
        <p:nvSpPr>
          <p:cNvPr id="23555" name="1 Título">
            <a:extLst>
              <a:ext uri="{FF2B5EF4-FFF2-40B4-BE49-F238E27FC236}">
                <a16:creationId xmlns:a16="http://schemas.microsoft.com/office/drawing/2014/main" id="{6CA0B7FC-01B9-4C2A-A7D6-B02CFFE8E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9250" y="188640"/>
            <a:ext cx="7345363" cy="796925"/>
          </a:xfrm>
        </p:spPr>
        <p:txBody>
          <a:bodyPr/>
          <a:lstStyle/>
          <a:p>
            <a:pPr algn="r"/>
            <a:r>
              <a:rPr lang="es-ES_tradnl" altLang="es-ES" sz="48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ESCUCHA TÚ LA PALABRA</a:t>
            </a:r>
            <a:endParaRPr lang="es-ES" altLang="es-ES" sz="48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3556" name="Imagen 6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8DECB7BA-043E-40AE-BB40-3DA31D326B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251" y="1251248"/>
            <a:ext cx="2606566" cy="3473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83D3CC1-BC3C-49A9-9F2F-2FB124554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5"/>
          <a:stretch/>
        </p:blipFill>
        <p:spPr bwMode="auto">
          <a:xfrm>
            <a:off x="4716463" y="2214563"/>
            <a:ext cx="1573212" cy="143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6BF8B8B-7956-4414-B915-9108FEE84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4624"/>
            <a:ext cx="8641878" cy="873125"/>
          </a:xfrm>
        </p:spPr>
        <p:txBody>
          <a:bodyPr/>
          <a:lstStyle/>
          <a:p>
            <a:pPr algn="ctr" eaLnBrk="1" hangingPunct="1"/>
            <a:r>
              <a:rPr lang="es-ES_tradnl" altLang="es-ES" sz="5400" b="1" u="sng" dirty="0">
                <a:solidFill>
                  <a:srgbClr val="9900FF"/>
                </a:solidFill>
                <a:latin typeface="Please write me a song" panose="02000603000000000000" pitchFamily="2" charset="0"/>
                <a:ea typeface="Cambria Math" panose="02040503050406030204" pitchFamily="18" charset="0"/>
                <a:cs typeface="Cambria Math" panose="02040503050406030204" pitchFamily="18" charset="0"/>
              </a:rPr>
              <a:t>LITURGIA DE LA PALABRA</a:t>
            </a:r>
            <a:endParaRPr lang="es-ES" altLang="es-ES" sz="5400" b="1" u="sng" dirty="0">
              <a:solidFill>
                <a:srgbClr val="9900FF"/>
              </a:solidFill>
              <a:latin typeface="Please write me a song" panose="02000603000000000000" pitchFamily="2" charset="0"/>
              <a:ea typeface="Cambria Math" panose="02040503050406030204" pitchFamily="18" charset="0"/>
              <a:cs typeface="Cambria Math" panose="02040503050406030204" pitchFamily="18" charset="0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4D5E69F2-CAEE-4DD5-B440-3C3867D086D4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980728"/>
            <a:ext cx="8893175" cy="5184775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PRIMERA LECTURA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: </a:t>
            </a:r>
            <a:r>
              <a:rPr lang="es-ES_tradnl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Libro del Éxodo.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SALMO:</a:t>
            </a:r>
            <a:endParaRPr lang="es-ES_tradnl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Ojalá escuchéis hoy la voz del Señor: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“No endurezcáis vuestro corazón”</a:t>
            </a: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u="sng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SEGUNDA LECTURA:</a:t>
            </a:r>
            <a:r>
              <a:rPr lang="es-ES_tradnl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 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Carta del apóstol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san Pablo a los Romanos</a:t>
            </a:r>
            <a:endParaRPr lang="es-ES_tradnl" sz="4000" b="1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4580" name="Imagen 3" descr="Diagrama&#10;&#10;Descripción generada automáticamente">
            <a:extLst>
              <a:ext uri="{FF2B5EF4-FFF2-40B4-BE49-F238E27FC236}">
                <a16:creationId xmlns:a16="http://schemas.microsoft.com/office/drawing/2014/main" id="{098E0A25-5EEC-42F9-BC12-BF2544451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24128" y="3774939"/>
            <a:ext cx="3358977" cy="289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07D2F4B6-F5C9-E5BC-D76B-3EB8DBB8BA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539" y="3788717"/>
            <a:ext cx="719677" cy="720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uadroTexto 1">
            <a:extLst>
              <a:ext uri="{FF2B5EF4-FFF2-40B4-BE49-F238E27FC236}">
                <a16:creationId xmlns:a16="http://schemas.microsoft.com/office/drawing/2014/main" id="{4D8594F8-2CF7-4315-BC39-2F73C7BD3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270501"/>
            <a:ext cx="11753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rgbClr val="9900FF"/>
                </a:solidFill>
                <a:latin typeface="Please write me a song" panose="02000603000000000000" pitchFamily="2" charset="0"/>
              </a:rPr>
              <a:t>Juan 4</a:t>
            </a:r>
          </a:p>
        </p:txBody>
      </p:sp>
      <p:sp>
        <p:nvSpPr>
          <p:cNvPr id="44035" name="CuadroTexto 1">
            <a:extLst>
              <a:ext uri="{FF2B5EF4-FFF2-40B4-BE49-F238E27FC236}">
                <a16:creationId xmlns:a16="http://schemas.microsoft.com/office/drawing/2014/main" id="{350CDBEE-DA9C-4E14-B783-BC5A1EF25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22932"/>
            <a:ext cx="7668344" cy="82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Un surtidor de agua que salta hasta la vida eterna.</a:t>
            </a:r>
          </a:p>
        </p:txBody>
      </p:sp>
      <p:pic>
        <p:nvPicPr>
          <p:cNvPr id="44038" name="Picture 4" descr="estrella-imagen-animada-0093">
            <a:extLst>
              <a:ext uri="{FF2B5EF4-FFF2-40B4-BE49-F238E27FC236}">
                <a16:creationId xmlns:a16="http://schemas.microsoft.com/office/drawing/2014/main" id="{59AAE83D-878B-4D1E-BE97-FC55D250C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0" y="-1493838"/>
            <a:ext cx="4953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3">
            <a:extLst>
              <a:ext uri="{FF2B5EF4-FFF2-40B4-BE49-F238E27FC236}">
                <a16:creationId xmlns:a16="http://schemas.microsoft.com/office/drawing/2014/main" id="{A7314C3D-3DC9-079D-D236-F84123DCD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16632"/>
            <a:ext cx="86511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6000" b="1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III DOMINGO DE CUARESMA</a:t>
            </a:r>
            <a:endParaRPr lang="es-ES" altLang="es-ES" sz="6000" b="1" u="sng" dirty="0">
              <a:solidFill>
                <a:srgbClr val="9900FF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Domingo 3º de cuaresma: 12 de marzo de 2023 - Iglesia en Aragon">
            <a:extLst>
              <a:ext uri="{FF2B5EF4-FFF2-40B4-BE49-F238E27FC236}">
                <a16:creationId xmlns:a16="http://schemas.microsoft.com/office/drawing/2014/main" id="{37A60FB4-55C6-D67A-8A16-FAF421F90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868" y="2016078"/>
            <a:ext cx="6948264" cy="461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2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</a:t>
            </a:r>
            <a:r>
              <a:rPr lang="es-ES" altLang="es-ES" sz="20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kern="0" spc="12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b="1" u="sng" dirty="0">
                <a:solidFill>
                  <a:srgbClr val="99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</a:rPr>
              <a:t>CREDO de los apóstoles</a:t>
            </a:r>
            <a:endParaRPr lang="es-ES" altLang="es-ES" b="1" u="sng" dirty="0">
              <a:solidFill>
                <a:srgbClr val="99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lease write me a song" panose="02000603000000000000" pitchFamily="2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>
            <a:no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vida eterna.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r>
              <a:rPr lang="es-ES" altLang="es-ES" sz="2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Amén.</a:t>
            </a:r>
          </a:p>
          <a:p>
            <a:pPr eaLnBrk="1" hangingPunct="1">
              <a:spcBef>
                <a:spcPts val="0"/>
              </a:spcBef>
              <a:buFontTx/>
              <a:buNone/>
            </a:pPr>
            <a:endParaRPr lang="es-ES" altLang="es-ES" sz="2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4402" y="4293096"/>
            <a:ext cx="295429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4D71D3E-E832-8FAA-FE64-CA8D19606F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338" y="5961514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D5CABBED-09F1-4630-8CC9-615CA2E556D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188541" y="3933056"/>
            <a:ext cx="7127875" cy="1727200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u="sng" dirty="0">
                <a:solidFill>
                  <a:srgbClr val="9900FF"/>
                </a:solidFill>
                <a:latin typeface="Please write me a song" panose="02000603000000000000" pitchFamily="2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5400" b="1" i="1" cap="small" dirty="0">
                <a:solidFill>
                  <a:schemeClr val="bg1"/>
                </a:solidFill>
                <a:latin typeface="Please write me a song" panose="02000603000000000000" pitchFamily="2" charset="0"/>
              </a:rPr>
              <a:t>				</a:t>
            </a:r>
            <a:r>
              <a:rPr lang="es-ES" sz="6000" b="1" cap="small" dirty="0">
                <a:solidFill>
                  <a:schemeClr val="tx1"/>
                </a:solidFill>
                <a:latin typeface="Please write me a song" panose="02000603000000000000" pitchFamily="2" charset="0"/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89A6862-98B7-413C-85FB-0F5DE0F64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77" name="Picture 5" descr="telefonos">
            <a:extLst>
              <a:ext uri="{FF2B5EF4-FFF2-40B4-BE49-F238E27FC236}">
                <a16:creationId xmlns:a16="http://schemas.microsoft.com/office/drawing/2014/main" id="{5A320424-709D-43FE-A8DD-1448192BE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941168"/>
            <a:ext cx="995834" cy="995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9031</TotalTime>
  <Words>1640</Words>
  <Application>Microsoft Office PowerPoint</Application>
  <PresentationFormat>Presentación en pantalla (4:3)</PresentationFormat>
  <Paragraphs>238</Paragraphs>
  <Slides>32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40" baseType="lpstr">
      <vt:lpstr>Arial</vt:lpstr>
      <vt:lpstr>Calibri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CUARENTA DÍAS CAMINANDO</vt:lpstr>
      <vt:lpstr>Presentación de PowerPoint</vt:lpstr>
      <vt:lpstr>ESCUCHA TÚ LA PALABRA</vt:lpstr>
      <vt:lpstr>LITURGIA DE LA PALABRA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HÁGASE EN MI TU VOLUNTAD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Marisa</cp:lastModifiedBy>
  <cp:revision>845</cp:revision>
  <dcterms:created xsi:type="dcterms:W3CDTF">2008-10-09T14:11:57Z</dcterms:created>
  <dcterms:modified xsi:type="dcterms:W3CDTF">2026-03-06T18:16:08Z</dcterms:modified>
</cp:coreProperties>
</file>