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7252" r:id="rId1"/>
  </p:sldMasterIdLst>
  <p:notesMasterIdLst>
    <p:notesMasterId r:id="rId33"/>
  </p:notesMasterIdLst>
  <p:sldIdLst>
    <p:sldId id="1301" r:id="rId2"/>
    <p:sldId id="1278" r:id="rId3"/>
    <p:sldId id="1298" r:id="rId4"/>
    <p:sldId id="890" r:id="rId5"/>
    <p:sldId id="260" r:id="rId6"/>
    <p:sldId id="1299" r:id="rId7"/>
    <p:sldId id="1381" r:id="rId8"/>
    <p:sldId id="415" r:id="rId9"/>
    <p:sldId id="339" r:id="rId10"/>
    <p:sldId id="1409" r:id="rId11"/>
    <p:sldId id="1023" r:id="rId12"/>
    <p:sldId id="764" r:id="rId13"/>
    <p:sldId id="1455" r:id="rId14"/>
    <p:sldId id="1277" r:id="rId15"/>
    <p:sldId id="347" r:id="rId16"/>
    <p:sldId id="1436" r:id="rId17"/>
    <p:sldId id="348" r:id="rId18"/>
    <p:sldId id="349" r:id="rId19"/>
    <p:sldId id="1374" r:id="rId20"/>
    <p:sldId id="766" r:id="rId21"/>
    <p:sldId id="1447" r:id="rId22"/>
    <p:sldId id="1400" r:id="rId23"/>
    <p:sldId id="1401" r:id="rId24"/>
    <p:sldId id="1402" r:id="rId25"/>
    <p:sldId id="1438" r:id="rId26"/>
    <p:sldId id="1385" r:id="rId27"/>
    <p:sldId id="1451" r:id="rId28"/>
    <p:sldId id="1452" r:id="rId29"/>
    <p:sldId id="1453" r:id="rId30"/>
    <p:sldId id="1454" r:id="rId31"/>
    <p:sldId id="699" r:id="rId32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9900FF"/>
    <a:srgbClr val="6600CC"/>
    <a:srgbClr val="9933FF"/>
    <a:srgbClr val="0000CC"/>
    <a:srgbClr val="006600"/>
    <a:srgbClr val="008000"/>
    <a:srgbClr val="F3F3F3"/>
    <a:srgbClr val="238D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086" autoAdjust="0"/>
    <p:restoredTop sz="95226" autoAdjust="0"/>
  </p:normalViewPr>
  <p:slideViewPr>
    <p:cSldViewPr>
      <p:cViewPr varScale="1">
        <p:scale>
          <a:sx n="73" d="100"/>
          <a:sy n="73" d="100"/>
        </p:scale>
        <p:origin x="1277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3E7249AA-26FB-4C9B-9456-BEF10719639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587200C0-550A-44CF-B29C-062D60A203B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D01840F3-3E8E-4736-8482-F0EC976C624E}" type="datetimeFigureOut">
              <a:rPr lang="es-ES"/>
              <a:pPr>
                <a:defRPr/>
              </a:pPr>
              <a:t>08/03/2026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ADBF7500-4AC0-4B22-8938-5B042602448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4D161D7A-F11E-47DE-9F95-4F3FD825C8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2B6EAF2A-EC67-4398-B13E-F4FBEB5A5DE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95834856-B113-4B13-8E64-716AA2B334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4308978-5115-4423-A784-6B3E954C65F9}" type="slidenum">
              <a:rPr lang="es-ES" altLang="es-ES"/>
              <a:pPr/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1 Marcador de imagen de diapositiva">
            <a:extLst>
              <a:ext uri="{FF2B5EF4-FFF2-40B4-BE49-F238E27FC236}">
                <a16:creationId xmlns:a16="http://schemas.microsoft.com/office/drawing/2014/main" id="{283BBA7E-8DAB-47C1-A398-15034FDB5BC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2 Marcador de notas">
            <a:extLst>
              <a:ext uri="{FF2B5EF4-FFF2-40B4-BE49-F238E27FC236}">
                <a16:creationId xmlns:a16="http://schemas.microsoft.com/office/drawing/2014/main" id="{0E96F336-C81E-455E-A869-1C786F7A232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1204" name="3 Marcador de número de diapositiva">
            <a:extLst>
              <a:ext uri="{FF2B5EF4-FFF2-40B4-BE49-F238E27FC236}">
                <a16:creationId xmlns:a16="http://schemas.microsoft.com/office/drawing/2014/main" id="{7BF6AC52-73C5-481A-9D98-17CFF59BBD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9ED8780-E268-4E86-9B92-988193D196FF}" type="slidenum">
              <a:rPr lang="es-ES" altLang="es-ES"/>
              <a:pPr/>
              <a:t>5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Marcador de imagen de diapositiva 1">
            <a:extLst>
              <a:ext uri="{FF2B5EF4-FFF2-40B4-BE49-F238E27FC236}">
                <a16:creationId xmlns:a16="http://schemas.microsoft.com/office/drawing/2014/main" id="{B1A6607D-294D-4A51-A0CF-EC2B4A52B83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Marcador de notas 2">
            <a:extLst>
              <a:ext uri="{FF2B5EF4-FFF2-40B4-BE49-F238E27FC236}">
                <a16:creationId xmlns:a16="http://schemas.microsoft.com/office/drawing/2014/main" id="{1D553DD1-1FE6-4584-A4F0-23C141F6878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45060" name="Marcador de número de diapositiva 3">
            <a:extLst>
              <a:ext uri="{FF2B5EF4-FFF2-40B4-BE49-F238E27FC236}">
                <a16:creationId xmlns:a16="http://schemas.microsoft.com/office/drawing/2014/main" id="{F371CE2A-A348-46E1-AAA9-5342D7AB2C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9CB943C-C1A5-4001-AE2D-FF8B04AE4375}" type="slidenum">
              <a:rPr lang="es-ES" altLang="es-ES"/>
              <a:pPr/>
              <a:t>6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>
            <a:extLst>
              <a:ext uri="{FF2B5EF4-FFF2-40B4-BE49-F238E27FC236}">
                <a16:creationId xmlns:a16="http://schemas.microsoft.com/office/drawing/2014/main" id="{6007329E-3280-4765-B4F4-5EE1494C7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Marcador de notas">
            <a:extLst>
              <a:ext uri="{FF2B5EF4-FFF2-40B4-BE49-F238E27FC236}">
                <a16:creationId xmlns:a16="http://schemas.microsoft.com/office/drawing/2014/main" id="{EC418BE1-6FBC-407D-9A92-26EBCCA486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3252" name="3 Marcador de número de diapositiva">
            <a:extLst>
              <a:ext uri="{FF2B5EF4-FFF2-40B4-BE49-F238E27FC236}">
                <a16:creationId xmlns:a16="http://schemas.microsoft.com/office/drawing/2014/main" id="{664792A7-95D4-41FF-B782-C89C6DD68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789E2E-2F46-4D3E-B38A-0E6F1C34F6BA}" type="slidenum">
              <a:rPr lang="es-ES" altLang="es-ES"/>
              <a:pPr/>
              <a:t>8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Marcador de imagen de diapositiva 1">
            <a:extLst>
              <a:ext uri="{FF2B5EF4-FFF2-40B4-BE49-F238E27FC236}">
                <a16:creationId xmlns:a16="http://schemas.microsoft.com/office/drawing/2014/main" id="{0982E50A-7560-4526-A3FB-037915B1829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Marcador de notas 2">
            <a:extLst>
              <a:ext uri="{FF2B5EF4-FFF2-40B4-BE49-F238E27FC236}">
                <a16:creationId xmlns:a16="http://schemas.microsoft.com/office/drawing/2014/main" id="{2637063A-6920-48B5-804C-D7F606EF6A6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54276" name="Marcador de número de diapositiva 3">
            <a:extLst>
              <a:ext uri="{FF2B5EF4-FFF2-40B4-BE49-F238E27FC236}">
                <a16:creationId xmlns:a16="http://schemas.microsoft.com/office/drawing/2014/main" id="{905B3696-0725-4915-83B0-194A9EB7E8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94E69DE-FB6C-4C84-BC58-BAE523ED28F4}" type="slidenum">
              <a:rPr lang="es-ES" altLang="es-ES"/>
              <a:pPr/>
              <a:t>31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>
            <a:extLst>
              <a:ext uri="{FF2B5EF4-FFF2-40B4-BE49-F238E27FC236}">
                <a16:creationId xmlns:a16="http://schemas.microsoft.com/office/drawing/2014/main" id="{050F1B18-1509-4DC4-BE91-6A4595449D86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6" y="-8468"/>
            <a:chExt cx="9171316" cy="6874935"/>
          </a:xfrm>
        </p:grpSpPr>
        <p:cxnSp>
          <p:nvCxnSpPr>
            <p:cNvPr id="5" name="Straight Connector 27">
              <a:extLst>
                <a:ext uri="{FF2B5EF4-FFF2-40B4-BE49-F238E27FC236}">
                  <a16:creationId xmlns:a16="http://schemas.microsoft.com/office/drawing/2014/main" id="{02B8F2CA-D50B-4DD3-A40A-84F30A56BFC4}"/>
                </a:ext>
              </a:extLst>
            </p:cNvPr>
            <p:cNvCxnSpPr/>
            <p:nvPr/>
          </p:nvCxnSpPr>
          <p:spPr>
            <a:xfrm flipV="1">
              <a:off x="5130456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8">
              <a:extLst>
                <a:ext uri="{FF2B5EF4-FFF2-40B4-BE49-F238E27FC236}">
                  <a16:creationId xmlns:a16="http://schemas.microsoft.com/office/drawing/2014/main" id="{3956E0CF-0CC0-4F61-B533-FE6DCE7EDCB5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29">
              <a:extLst>
                <a:ext uri="{FF2B5EF4-FFF2-40B4-BE49-F238E27FC236}">
                  <a16:creationId xmlns:a16="http://schemas.microsoft.com/office/drawing/2014/main" id="{3CC1969A-1F1D-4135-B4F5-B6295E7D35AE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8" name="Freeform 30">
              <a:extLst>
                <a:ext uri="{FF2B5EF4-FFF2-40B4-BE49-F238E27FC236}">
                  <a16:creationId xmlns:a16="http://schemas.microsoft.com/office/drawing/2014/main" id="{B13377E2-FD8F-421E-9F73-74C1195EECDD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9" name="Freeform 31">
              <a:extLst>
                <a:ext uri="{FF2B5EF4-FFF2-40B4-BE49-F238E27FC236}">
                  <a16:creationId xmlns:a16="http://schemas.microsoft.com/office/drawing/2014/main" id="{CBC7C4B0-4EAB-4396-8C8E-E1E97D8C34F4}"/>
                </a:ext>
              </a:extLst>
            </p:cNvPr>
            <p:cNvSpPr/>
            <p:nvPr/>
          </p:nvSpPr>
          <p:spPr>
            <a:xfrm>
              <a:off x="6638635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0" name="Freeform 32">
              <a:extLst>
                <a:ext uri="{FF2B5EF4-FFF2-40B4-BE49-F238E27FC236}">
                  <a16:creationId xmlns:a16="http://schemas.microsoft.com/office/drawing/2014/main" id="{F94782A5-B1BB-4DC5-8F7A-9D7B8DA1300A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1" name="Freeform 33">
              <a:extLst>
                <a:ext uri="{FF2B5EF4-FFF2-40B4-BE49-F238E27FC236}">
                  <a16:creationId xmlns:a16="http://schemas.microsoft.com/office/drawing/2014/main" id="{4FF55040-A00F-403E-BC60-C3737D5021D9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2" name="Freeform 34">
              <a:extLst>
                <a:ext uri="{FF2B5EF4-FFF2-40B4-BE49-F238E27FC236}">
                  <a16:creationId xmlns:a16="http://schemas.microsoft.com/office/drawing/2014/main" id="{8EBFA28C-9ABF-4891-B915-AAF727D06B66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3" name="Freeform 35">
              <a:extLst>
                <a:ext uri="{FF2B5EF4-FFF2-40B4-BE49-F238E27FC236}">
                  <a16:creationId xmlns:a16="http://schemas.microsoft.com/office/drawing/2014/main" id="{81771374-BBD7-4B93-8604-ACAB98A7069A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FD805B4-32AA-4A00-B5CB-EB787DDA5ED4}"/>
                </a:ext>
              </a:extLst>
            </p:cNvPr>
            <p:cNvSpPr/>
            <p:nvPr/>
          </p:nvSpPr>
          <p:spPr>
            <a:xfrm>
              <a:off x="-8466" y="-8468"/>
              <a:ext cx="863632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65390D8E-4B8B-4722-9995-57D5E30D0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59AF407B-3575-48CC-8D9A-654AB09CE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70137345-A10D-4E49-9AC7-B6B2B63DA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39205C-89A8-4BDC-8224-DD45FF4381F4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718004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B7ACB1-F940-48BD-9B31-221416CAA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41F75F-FEC5-4895-AC0C-6FE6ED007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99B2DD-81AE-4FD8-845E-BB7CFB66B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5271C3-0EED-4436-B8F3-56B12719F64F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376026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42C55011-2420-4E91-94CC-A746050384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F605565E-FCD1-4E7E-8535-ABA1958EF0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6974642-BBA4-4DAF-922B-094566E6B5E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8DE6960-C84C-4A7C-9AB5-4F23DE03E24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7D8D269-D2CB-4A65-9E84-F5BFA116838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430AD79F-072F-43BF-ACD7-E5A52784277F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269624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1D0827-1EE5-4DA7-AB8F-A4A3EFC7C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B9EFB6-A728-44EC-ADCE-5F29A5A3D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056CB7-F45B-4E7C-B1D9-FFD057DC2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AD64CD-CBB8-4811-8139-EA1935249292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984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49756B69-02E2-4AB6-934F-B12302457A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2829B729-CF9F-4CE4-B908-376E2DCA81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EA35B6D-2312-4231-B764-A6B00F7ACDE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2FD1256-C1E4-4E3A-96B8-5514758F23D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13CB4A6-0AA3-4CA7-B46D-D0E33C9044E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4CC9342D-2150-4F57-844A-4E673FCB3F37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6137107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D667994-B207-41A5-9183-6A97F503927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A2CBD18-5E82-46B2-B28C-3CB59AE29E0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C0FEECA-6881-4934-B583-9F0243E28D1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F0A59283-9FE6-44CD-BEB7-9A4F29B54E47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7050227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8AB38D-1EAD-4FF8-B2D1-05096D4B4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080E59-5023-4E36-ABCC-66EA89C31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2A66E8-0900-4213-ACA0-F5ED66ACB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C63210-9AB8-4243-B59A-E3EC81C8BA08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0553829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09A707-09EB-4FCC-A40C-4BC9C9CAA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A2F8C5-1F6D-4565-81D3-2F0E4CEEC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D9896A-B455-419A-AD58-33963842C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069000-8328-42B6-A0A1-573F19183535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630959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6008C13E-7AE4-404F-B27B-3B2AA0CBAE9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C6BAD277-82BA-4B9B-8BC8-5E198157B6A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2D982859-656E-49E0-9238-99B347E7727A}" type="slidenum">
              <a:rPr lang="es-ES" altLang="es-ES"/>
              <a:pPr/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39760838-85B2-4EB6-B926-0B7AF047683D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04372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2DDF78B6-99F9-4BC5-96F2-7780C2C684F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C2C488DE-AD5A-4E70-A12A-E86242EE8DD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DADC905C-FB85-44FB-BE7B-88BD1F3406F7}" type="slidenum">
              <a:rPr lang="es-ES" altLang="es-ES"/>
              <a:pPr/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005F3078-7789-411F-A2D3-253F5C5BEFAF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47769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044061-9B32-43CD-937B-BBB0811E3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5806D-B193-4937-9F95-3DE8E50F3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5E403-2E0C-4072-B9E8-F3C937030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789103-F53E-47B6-B297-F77D9C4DEE70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867480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DA56E1-2E97-4362-856E-6681D9E95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B979FD-913C-4406-BECF-F65D40EFD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C73CD1-2AA0-4ED0-B738-85BEB4F11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C0A2DD-E692-40E3-B701-1597EFB03A0E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397148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C9A6A3B-2141-4126-90A5-1AD57CBC2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F0674F5-11AC-45DA-9572-090827CDB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939760B-8FBF-4019-995E-DFB025867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7391BD-98ED-4D36-807E-E36975864B5C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288284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8022A6B-04D8-4E6A-955D-11177FB04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53A3F5B-C1CA-4E88-8FC0-406600928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9070E20-6519-404C-90DF-7E7937795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C7E123-49AA-48C0-B9FE-06B83A2BA3C4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118322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87613488-2DB2-4991-A4FA-6A03765C6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F8C6C64-08F8-4190-8D7C-C9EF95457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E6A96F0-A1EA-43A7-92C3-2E6F0A71A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EEF9AF-8956-4F29-9080-1E50A74DD030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251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0DB8F8-D67E-4E65-8A79-3F33A1E99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F6FA69-EA17-439C-B875-EA53A758E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E3D8AC1-007D-4F4A-97F8-96B8F2F91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6B7A98-728C-488E-B1D5-E0361E7B863A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758785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15C3EC9-1FA8-41AB-B9B8-376024C60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E2A0550-EEEA-4C13-B5F9-AAFFC6D70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919FA4A-9F09-4CB4-B030-0B6AB40D8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8566F9-7520-4364-BD5E-1FCBE479B6E6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82451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E898613-57FE-48F3-A942-B48CDD3ED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A60212E-0F14-4CCD-A64A-BDD3C11FC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0AD2F64-BE12-465A-AD61-F2436072C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29874D-9EAF-40CF-9A7C-9FC68F799CAE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10199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>
            <a:extLst>
              <a:ext uri="{FF2B5EF4-FFF2-40B4-BE49-F238E27FC236}">
                <a16:creationId xmlns:a16="http://schemas.microsoft.com/office/drawing/2014/main" id="{5920BDAD-049B-4522-8968-3423CAF0BC21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1FC9342E-39D7-4EB5-97CF-026A66C728C4}"/>
                </a:ext>
              </a:extLst>
            </p:cNvPr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7C81839F-8455-4389-B7DC-ABA6AB53FEF8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30C0A9A-D5CE-4125-BC6B-F92CF6F18B1F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7AC19696-4DB1-4BBD-9F15-2EBD662DFB33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7A931315-93A7-4B1A-9393-973BD59142A4}"/>
                </a:ext>
              </a:extLst>
            </p:cNvPr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396DBE7A-C412-4863-AD9C-4D9525DD7705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2CC1C024-D60C-45FD-B385-C3C5FA550A9C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319FB3E6-21AC-4684-9BA9-73EC7422C75B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F3979AEC-9647-44A9-95C7-D9BB86518FB4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56846CA4-D414-44F1-B738-5806B2C7D775}"/>
                </a:ext>
              </a:extLst>
            </p:cNvPr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</p:grpSp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57AF88A2-1DA3-403D-A9FD-3D116580B3F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  <a:endParaRPr lang="en-US" altLang="es-ES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1511DE22-37DB-431C-8451-8B832EE3E7E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  <a:endParaRPr lang="en-US" alt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4D1504-9923-4041-9159-F508D39A8B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84DA5F-EDEB-4069-BF1D-CB2669C5D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FD53B1-F38C-46E8-AA15-4C26982DA5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6D1D6B"/>
                </a:solidFill>
              </a:defRPr>
            </a:lvl1pPr>
          </a:lstStyle>
          <a:p>
            <a:fld id="{66B468D1-DB4B-43B3-99D5-003AA1E8A6A2}" type="slidenum">
              <a:rPr lang="es-ES" altLang="es-ES"/>
              <a:pPr/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282" r:id="rId1"/>
    <p:sldLayoutId id="2147488283" r:id="rId2"/>
    <p:sldLayoutId id="2147488284" r:id="rId3"/>
    <p:sldLayoutId id="2147488285" r:id="rId4"/>
    <p:sldLayoutId id="2147488286" r:id="rId5"/>
    <p:sldLayoutId id="2147488287" r:id="rId6"/>
    <p:sldLayoutId id="2147488288" r:id="rId7"/>
    <p:sldLayoutId id="2147488289" r:id="rId8"/>
    <p:sldLayoutId id="2147488290" r:id="rId9"/>
    <p:sldLayoutId id="2147488291" r:id="rId10"/>
    <p:sldLayoutId id="2147488292" r:id="rId11"/>
    <p:sldLayoutId id="2147488293" r:id="rId12"/>
    <p:sldLayoutId id="2147488294" r:id="rId13"/>
    <p:sldLayoutId id="2147488295" r:id="rId14"/>
    <p:sldLayoutId id="2147488296" r:id="rId15"/>
    <p:sldLayoutId id="2147488297" r:id="rId16"/>
    <p:sldLayoutId id="2147488298" r:id="rId17"/>
    <p:sldLayoutId id="2147488299" r:id="rId18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6D1D6B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7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gif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D6BF405-4840-1B1B-3C47-4A38FE4168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74" r="16451" b="20157"/>
          <a:stretch/>
        </p:blipFill>
        <p:spPr>
          <a:xfrm>
            <a:off x="2700546" y="2085398"/>
            <a:ext cx="4565356" cy="321581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4" name="3 CuadroTexto">
            <a:extLst>
              <a:ext uri="{FF2B5EF4-FFF2-40B4-BE49-F238E27FC236}">
                <a16:creationId xmlns:a16="http://schemas.microsoft.com/office/drawing/2014/main" id="{37785258-4F1B-5829-585E-786BB8A507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26849"/>
            <a:ext cx="8856984" cy="58477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67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dirty="0">
                <a:solidFill>
                  <a:prstClr val="black"/>
                </a:solidFill>
                <a:latin typeface="Please write me a song" panose="02000603000000000000" pitchFamily="2" charset="0"/>
              </a:rPr>
              <a:t>COMUNIDAD PARROQUIAL CRISTO REDENTOR –VALLADOLID-</a:t>
            </a:r>
          </a:p>
        </p:txBody>
      </p:sp>
      <p:sp>
        <p:nvSpPr>
          <p:cNvPr id="6" name="2 Subtítulo">
            <a:extLst>
              <a:ext uri="{FF2B5EF4-FFF2-40B4-BE49-F238E27FC236}">
                <a16:creationId xmlns:a16="http://schemas.microsoft.com/office/drawing/2014/main" id="{82987146-CCF3-0609-FA0D-91BD2FDCA9F4}"/>
              </a:ext>
            </a:extLst>
          </p:cNvPr>
          <p:cNvSpPr txBox="1">
            <a:spLocks/>
          </p:cNvSpPr>
          <p:nvPr/>
        </p:nvSpPr>
        <p:spPr bwMode="auto">
          <a:xfrm>
            <a:off x="502652" y="585684"/>
            <a:ext cx="4395787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8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DOMINGO, DÍA DEL SEÑOR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4000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2800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2800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2800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6C14F50-301B-8FC2-C766-F7E7658AA66C}"/>
              </a:ext>
            </a:extLst>
          </p:cNvPr>
          <p:cNvSpPr txBox="1"/>
          <p:nvPr/>
        </p:nvSpPr>
        <p:spPr>
          <a:xfrm>
            <a:off x="9955609" y="134881"/>
            <a:ext cx="4104456" cy="930354"/>
          </a:xfrm>
          <a:prstGeom prst="rect">
            <a:avLst/>
          </a:prstGeom>
          <a:noFill/>
        </p:spPr>
        <p:txBody>
          <a:bodyPr wrap="none">
            <a:prstTxWarp prst="textCanUp">
              <a:avLst>
                <a:gd name="adj" fmla="val 100000"/>
              </a:avLst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B88C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9B57D3"/>
                  </a:outerShdw>
                </a:effectLst>
                <a:latin typeface="Trebuchet MS"/>
              </a:rPr>
              <a:t>  ¡BIENVENIDOS!  </a:t>
            </a:r>
          </a:p>
        </p:txBody>
      </p:sp>
      <p:sp>
        <p:nvSpPr>
          <p:cNvPr id="2" name="3 CuadroTexto">
            <a:extLst>
              <a:ext uri="{FF2B5EF4-FFF2-40B4-BE49-F238E27FC236}">
                <a16:creationId xmlns:a16="http://schemas.microsoft.com/office/drawing/2014/main" id="{1883FD20-3362-C0CB-E095-F8D0A0CB0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655" y="5471641"/>
            <a:ext cx="8856984" cy="5847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b="1" dirty="0">
                <a:solidFill>
                  <a:prstClr val="black"/>
                </a:solidFill>
                <a:latin typeface="Please write me a song" panose="02000603000000000000" pitchFamily="2" charset="0"/>
              </a:rPr>
              <a:t>ORIENTADA A NIÑOS, PREADOLESCENTES Y FAMILIAS</a:t>
            </a:r>
          </a:p>
        </p:txBody>
      </p:sp>
    </p:spTree>
    <p:extLst>
      <p:ext uri="{BB962C8B-B14F-4D97-AF65-F5344CB8AC3E}">
        <p14:creationId xmlns:p14="http://schemas.microsoft.com/office/powerpoint/2010/main" val="1993269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ccel="50000" decel="50000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12812 -0.04722 L -0.58489 0.03264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47" y="3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5 Rectángulo">
            <a:extLst>
              <a:ext uri="{FF2B5EF4-FFF2-40B4-BE49-F238E27FC236}">
                <a16:creationId xmlns:a16="http://schemas.microsoft.com/office/drawing/2014/main" id="{ABF864D6-4993-4073-ACC6-C55144BCED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088" y="215900"/>
            <a:ext cx="82296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5400" b="1" u="sng" dirty="0">
                <a:solidFill>
                  <a:srgbClr val="9900FF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E</a:t>
            </a:r>
            <a:r>
              <a:rPr lang="es-ES" altLang="es-ES" sz="5400" b="1" u="sng" dirty="0">
                <a:solidFill>
                  <a:srgbClr val="9900FF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N MI DEBILIDAD</a:t>
            </a:r>
          </a:p>
        </p:txBody>
      </p:sp>
      <p:pic>
        <p:nvPicPr>
          <p:cNvPr id="29699" name="Imagen 3" descr="Dibujo animado de un personaje animado&#10;&#10;Descripción generada automáticamente con confianza media">
            <a:extLst>
              <a:ext uri="{FF2B5EF4-FFF2-40B4-BE49-F238E27FC236}">
                <a16:creationId xmlns:a16="http://schemas.microsoft.com/office/drawing/2014/main" id="{EC324CF1-E5D5-4267-809A-A7E772C094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8204" y="1196975"/>
            <a:ext cx="2509838" cy="331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Rectangle 3">
            <a:extLst>
              <a:ext uri="{FF2B5EF4-FFF2-40B4-BE49-F238E27FC236}">
                <a16:creationId xmlns:a16="http://schemas.microsoft.com/office/drawing/2014/main" id="{DC4B7B40-B751-4228-A70F-B97B0C4FA4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798" y="1222878"/>
            <a:ext cx="82296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14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5143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8572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2001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15430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0002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4574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29146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3718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En mi debilidad me haces fuerte,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en mi debilidad me haces fuerte,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sólo en tu amor me haces fuerte,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sólo en tu vida me haces fuerte,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en mi debilidad te haces fuerte en mí.(bis)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>
            <a:extLst>
              <a:ext uri="{FF2B5EF4-FFF2-40B4-BE49-F238E27FC236}">
                <a16:creationId xmlns:a16="http://schemas.microsoft.com/office/drawing/2014/main" id="{64AA10C7-E89B-4F97-9D1F-D606A2C039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9275"/>
            <a:ext cx="7931150" cy="5430838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“Orad, hermanos, para que este sacrificio, mío y vuestro, </a:t>
            </a:r>
          </a:p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sea agradable a Dios, Padre todopoderoso 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sz="2400" i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algn="just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es-ES" altLang="es-ES" sz="4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Todos:</a:t>
            </a:r>
            <a:r>
              <a:rPr lang="es-ES" altLang="es-ES" sz="4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 </a:t>
            </a:r>
            <a:r>
              <a:rPr lang="es-ES" altLang="es-ES" sz="48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“El Señor reciba de tus manos este sacrificio, para alabanza y gloria de su Nombre, para nuestro bien y el de toda su Santa Iglesia” </a:t>
            </a: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DCFDB23D-F730-4272-82FA-E0115A43A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549275"/>
            <a:ext cx="8640762" cy="57356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0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El Señor esté con vosotros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0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400" i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Levantemos el corazón.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0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Lo tenemos levantado hacia el Señor.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600" dirty="0">
              <a:solidFill>
                <a:srgbClr val="9900FF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Demos gracias al Señor nuestro Dios.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0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Es justo y necesario.</a:t>
            </a:r>
          </a:p>
        </p:txBody>
      </p:sp>
      <p:sp>
        <p:nvSpPr>
          <p:cNvPr id="31747" name="3 CuadroTexto">
            <a:extLst>
              <a:ext uri="{FF2B5EF4-FFF2-40B4-BE49-F238E27FC236}">
                <a16:creationId xmlns:a16="http://schemas.microsoft.com/office/drawing/2014/main" id="{55014584-67ED-46F5-AC5E-2A79022E30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188913"/>
            <a:ext cx="640873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b="1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PLEGARIA EUCARÍSTICA</a:t>
            </a:r>
          </a:p>
        </p:txBody>
      </p:sp>
      <p:pic>
        <p:nvPicPr>
          <p:cNvPr id="31748" name="Imagen 2">
            <a:extLst>
              <a:ext uri="{FF2B5EF4-FFF2-40B4-BE49-F238E27FC236}">
                <a16:creationId xmlns:a16="http://schemas.microsoft.com/office/drawing/2014/main" id="{C166C30B-2120-4DFB-B112-1F68221BDC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113" y="989013"/>
            <a:ext cx="3489325" cy="193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CuadroTexto 1">
            <a:extLst>
              <a:ext uri="{FF2B5EF4-FFF2-40B4-BE49-F238E27FC236}">
                <a16:creationId xmlns:a16="http://schemas.microsoft.com/office/drawing/2014/main" id="{B789EC13-F1DA-8656-D4D5-4EF64D09FF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600" y="980728"/>
            <a:ext cx="8351942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Santo, Santo, Santo es el Señor, </a:t>
            </a:r>
          </a:p>
          <a:p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Dios del universo. </a:t>
            </a:r>
          </a:p>
          <a:p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Llenos están el cielo y la tierra </a:t>
            </a:r>
          </a:p>
          <a:p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 su gloria.</a:t>
            </a:r>
          </a:p>
          <a:p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Hosanna en el cielo.</a:t>
            </a:r>
          </a:p>
          <a:p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Bendito el que viene </a:t>
            </a:r>
          </a:p>
          <a:p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el nombre del Señor. </a:t>
            </a:r>
          </a:p>
          <a:p>
            <a:r>
              <a:rPr lang="es-ES" altLang="es-ES" sz="40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Hosanna en el cielo.</a:t>
            </a:r>
          </a:p>
          <a:p>
            <a:endParaRPr lang="es-ES" altLang="es-ES" sz="4000" b="1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21508" name="3 CuadroTexto">
            <a:extLst>
              <a:ext uri="{FF2B5EF4-FFF2-40B4-BE49-F238E27FC236}">
                <a16:creationId xmlns:a16="http://schemas.microsoft.com/office/drawing/2014/main" id="{F183CDAA-E5FF-053E-763F-24BA8FA86A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02" y="88959"/>
            <a:ext cx="849678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/>
            <a:r>
              <a:rPr lang="es-ES_tradnl" altLang="es-ES" sz="4400" b="1" u="sng" dirty="0">
                <a:solidFill>
                  <a:srgbClr val="99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</a:t>
            </a:r>
            <a:r>
              <a:rPr lang="es-ES" altLang="es-ES" sz="4400" b="1" u="sng" dirty="0">
                <a:solidFill>
                  <a:srgbClr val="99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ANTO ES EL SEÑOR</a:t>
            </a:r>
          </a:p>
        </p:txBody>
      </p:sp>
      <p:pic>
        <p:nvPicPr>
          <p:cNvPr id="4" name="Picture 2" descr="Imagen">
            <a:extLst>
              <a:ext uri="{FF2B5EF4-FFF2-40B4-BE49-F238E27FC236}">
                <a16:creationId xmlns:a16="http://schemas.microsoft.com/office/drawing/2014/main" id="{4AC99695-6EE2-3D51-4BDB-AAFE733634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368163"/>
            <a:ext cx="3142665" cy="3789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1 Título">
            <a:extLst>
              <a:ext uri="{FF2B5EF4-FFF2-40B4-BE49-F238E27FC236}">
                <a16:creationId xmlns:a16="http://schemas.microsoft.com/office/drawing/2014/main" id="{3E5FD36C-7270-4795-8FA4-E71AE4F38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1556792"/>
            <a:ext cx="4608760" cy="2619375"/>
          </a:xfrm>
        </p:spPr>
        <p:txBody>
          <a:bodyPr/>
          <a:lstStyle/>
          <a:p>
            <a:pPr eaLnBrk="1" hangingPunct="1"/>
            <a:r>
              <a:rPr lang="es-ES" altLang="es-ES" sz="4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El pan y el vino se transforman en el Cuerpo y en la Sangre de Jesús. </a:t>
            </a:r>
          </a:p>
        </p:txBody>
      </p:sp>
      <p:sp>
        <p:nvSpPr>
          <p:cNvPr id="33795" name="5 CuadroTexto">
            <a:extLst>
              <a:ext uri="{FF2B5EF4-FFF2-40B4-BE49-F238E27FC236}">
                <a16:creationId xmlns:a16="http://schemas.microsoft.com/office/drawing/2014/main" id="{BED7F77F-53A2-4193-9646-6CCCFEB5EE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260350"/>
            <a:ext cx="835260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6000" b="1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CONSAGRACIÓN</a:t>
            </a:r>
            <a:endParaRPr lang="es-ES" altLang="es-ES" sz="6600" b="1" u="sng" dirty="0">
              <a:solidFill>
                <a:srgbClr val="9900FF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33796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6AF0D7FA-C11B-416A-BBA1-739498F82E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6862" y="952500"/>
            <a:ext cx="5073650" cy="451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92FA3D31-096B-4F48-AE2C-F64BC62B1202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55650" y="908050"/>
            <a:ext cx="5760566" cy="5224463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000" i="1" dirty="0">
              <a:solidFill>
                <a:schemeClr val="tx1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Éste es el Sacramento de nuestra fe.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0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Todos: </a:t>
            </a:r>
            <a:r>
              <a:rPr lang="es-ES" sz="44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Anunciamos tu muerte,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proclamamos tu Resurrección.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¡Ven, Señor Jesús!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B253F2B2-57F6-47B4-F998-072AC1165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156865"/>
            <a:ext cx="2613490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3 CuadroTexto">
            <a:extLst>
              <a:ext uri="{FF2B5EF4-FFF2-40B4-BE49-F238E27FC236}">
                <a16:creationId xmlns:a16="http://schemas.microsoft.com/office/drawing/2014/main" id="{53F7792B-EE1D-E237-7473-DB26B52D9F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2075" y="339725"/>
            <a:ext cx="5494461" cy="636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estás en el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Santificado sea tu nombre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Venga a nosotros tu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Hágase tu voluntad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la       como en el 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Danos hoy nuestro       de cada día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Perdona nuestras ofensas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como también nosotros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perdonamos a los que nos ofenden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No nos dejes caer en la </a:t>
            </a:r>
            <a:r>
              <a:rPr lang="es-ES" altLang="es-ES" sz="3200" b="1" kern="0" spc="120" dirty="0">
                <a:solidFill>
                  <a:schemeClr val="bg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tentación</a:t>
            </a: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solidFill>
                  <a:schemeClr val="bg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líbranos del mal</a:t>
            </a: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.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</a:t>
            </a:r>
          </a:p>
        </p:txBody>
      </p:sp>
      <p:pic>
        <p:nvPicPr>
          <p:cNvPr id="22531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4361A002-23AE-AB5F-5197-8AFACC00C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348880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E88B5478-8F65-7C66-4784-B95CC6B25A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786" y="1342727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9DA8D2A8-443D-1E7F-FE64-24FCE258F9E4}"/>
              </a:ext>
            </a:extLst>
          </p:cNvPr>
          <p:cNvSpPr/>
          <p:nvPr/>
        </p:nvSpPr>
        <p:spPr>
          <a:xfrm>
            <a:off x="416491" y="260648"/>
            <a:ext cx="2969083" cy="83099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Please write me a song" panose="02000603000000000000" pitchFamily="2" charset="0"/>
              </a:rPr>
              <a:t>Padre Nuestro</a:t>
            </a:r>
          </a:p>
        </p:txBody>
      </p:sp>
      <p:pic>
        <p:nvPicPr>
          <p:cNvPr id="22534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B2BDD2CB-017F-5E46-E5AD-2856E2384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055" y="260648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983FA9E3-6328-D3D8-E077-98F8AABCC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2348880"/>
            <a:ext cx="6985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Picture 8" descr="http://www.waece.org/sabemos/imagenescomidas/ima_pan.gif">
            <a:extLst>
              <a:ext uri="{FF2B5EF4-FFF2-40B4-BE49-F238E27FC236}">
                <a16:creationId xmlns:a16="http://schemas.microsoft.com/office/drawing/2014/main" id="{4B48D6A8-0B84-6665-3081-0557DBAB27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916" y="2917378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ADBFC0B5-7578-DF94-B831-CC06374507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4" y="1484784"/>
            <a:ext cx="3118702" cy="441689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A0EB64BE-2241-4679-96D1-0DEB5B8F6E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27088" y="333375"/>
            <a:ext cx="7489825" cy="57832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… esperamos la venida gloriosa de nuestro Señor Jesucristo.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5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Todos:</a:t>
            </a:r>
            <a:r>
              <a:rPr lang="es-ES" sz="5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 </a:t>
            </a:r>
            <a:r>
              <a:rPr lang="es-ES" sz="54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Tuyo es el Reino, tuyo el poder y la gloria, por siempre, Señor.</a:t>
            </a: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C992B583-C8D3-44B0-A629-5834BCB074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5925" y="765175"/>
            <a:ext cx="7972425" cy="57832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… La paz del Señor esté siempre con vosotros.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4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Todos:</a:t>
            </a:r>
            <a:r>
              <a:rPr 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 </a:t>
            </a:r>
            <a:r>
              <a:rPr lang="es-ES" sz="44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8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…Daos fraternalmente la paz </a:t>
            </a:r>
            <a:endParaRPr lang="es-ES" sz="40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891" name="3 CuadroTexto">
            <a:extLst>
              <a:ext uri="{FF2B5EF4-FFF2-40B4-BE49-F238E27FC236}">
                <a16:creationId xmlns:a16="http://schemas.microsoft.com/office/drawing/2014/main" id="{1C0B5EB4-0F59-4E5B-8FC4-67A1EF7D6B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912" y="309562"/>
            <a:ext cx="509111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b="1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RITO DE LA PAZ</a:t>
            </a:r>
          </a:p>
        </p:txBody>
      </p:sp>
      <p:pic>
        <p:nvPicPr>
          <p:cNvPr id="37892" name="Picture 10" descr="Resultado de imagen de mano corazon fano">
            <a:extLst>
              <a:ext uri="{FF2B5EF4-FFF2-40B4-BE49-F238E27FC236}">
                <a16:creationId xmlns:a16="http://schemas.microsoft.com/office/drawing/2014/main" id="{134659DA-BADD-4678-A3EA-CC4EF07CCE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644900"/>
            <a:ext cx="2835275" cy="309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3 CuadroTexto">
            <a:extLst>
              <a:ext uri="{FF2B5EF4-FFF2-40B4-BE49-F238E27FC236}">
                <a16:creationId xmlns:a16="http://schemas.microsoft.com/office/drawing/2014/main" id="{E68C6E42-05F9-4C9E-A5A1-BF71FDFAD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912" y="188640"/>
            <a:ext cx="849617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5400" b="1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P</a:t>
            </a:r>
            <a:r>
              <a:rPr lang="es-ES" altLang="es-ES" sz="5400" b="1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AZ SEÑOR</a:t>
            </a:r>
          </a:p>
        </p:txBody>
      </p:sp>
      <p:sp>
        <p:nvSpPr>
          <p:cNvPr id="4" name="CuadroTexto 1">
            <a:extLst>
              <a:ext uri="{FF2B5EF4-FFF2-40B4-BE49-F238E27FC236}">
                <a16:creationId xmlns:a16="http://schemas.microsoft.com/office/drawing/2014/main" id="{CA1B828C-86C4-0E56-4CD6-2853062037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786" y="620688"/>
            <a:ext cx="8604832" cy="618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 Señor, en el cielo, en la tierra,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 Señor en las olas del mar.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 Señor en las flores que mueve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sin saberlo la brisa al pasar.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 Tú que haces las cosas tan bellas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les das una vida fugaz,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pon Señor tu mirada sobre ellas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devuelve a los hombres la paz.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Paz, paz, paz, Señor.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Paz, paz, paz y amor. (bis)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" altLang="es-ES" sz="36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1028" name="Picture 4" descr="Kamiano » Navidad con sentido (Fano)">
            <a:extLst>
              <a:ext uri="{FF2B5EF4-FFF2-40B4-BE49-F238E27FC236}">
                <a16:creationId xmlns:a16="http://schemas.microsoft.com/office/drawing/2014/main" id="{19894104-48DA-8776-AE4E-B8DD2A3BA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196" y="2060848"/>
            <a:ext cx="3578080" cy="247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203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Título">
            <a:extLst>
              <a:ext uri="{FF2B5EF4-FFF2-40B4-BE49-F238E27FC236}">
                <a16:creationId xmlns:a16="http://schemas.microsoft.com/office/drawing/2014/main" id="{AE1271FF-5789-46B4-A4A6-242FFDF38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026" y="274638"/>
            <a:ext cx="8510588" cy="796925"/>
          </a:xfrm>
        </p:spPr>
        <p:txBody>
          <a:bodyPr/>
          <a:lstStyle/>
          <a:p>
            <a:pPr algn="ctr"/>
            <a:r>
              <a:rPr lang="es-ES_tradnl" altLang="es-ES" sz="5400" b="1" u="sng" dirty="0">
                <a:solidFill>
                  <a:srgbClr val="9900FF"/>
                </a:solidFill>
                <a:latin typeface="Please write me a song" panose="02000603000000000000" pitchFamily="2" charset="0"/>
                <a:ea typeface="+mn-ea"/>
                <a:cs typeface="+mn-cs"/>
              </a:rPr>
              <a:t>CUARENTA DÍAS CAMINANDO</a:t>
            </a:r>
            <a:endParaRPr lang="es-ES" altLang="es-ES" sz="5400" b="1" u="sng" dirty="0">
              <a:solidFill>
                <a:srgbClr val="9900FF"/>
              </a:solidFill>
              <a:latin typeface="Please write me a song" panose="02000603000000000000" pitchFamily="2" charset="0"/>
              <a:ea typeface="+mn-ea"/>
              <a:cs typeface="+mn-cs"/>
            </a:endParaRPr>
          </a:p>
        </p:txBody>
      </p:sp>
      <p:sp>
        <p:nvSpPr>
          <p:cNvPr id="21507" name="4 CuadroTexto">
            <a:extLst>
              <a:ext uri="{FF2B5EF4-FFF2-40B4-BE49-F238E27FC236}">
                <a16:creationId xmlns:a16="http://schemas.microsoft.com/office/drawing/2014/main" id="{AFB4DD25-FABB-4BEC-A466-F7A11E164D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025" y="1351215"/>
            <a:ext cx="8389937" cy="4616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Cuarenta días caminando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     </a:t>
            </a:r>
            <a:r>
              <a:rPr lang="es-ES" altLang="es-ES" sz="54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¡Cuaresma!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hacia la Pascua de Jesús.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La comunidad te anima,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 celebrar un nuevo cambio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tu vida (bis).</a:t>
            </a:r>
          </a:p>
        </p:txBody>
      </p:sp>
      <p:pic>
        <p:nvPicPr>
          <p:cNvPr id="5" name="Imagen 2">
            <a:extLst>
              <a:ext uri="{FF2B5EF4-FFF2-40B4-BE49-F238E27FC236}">
                <a16:creationId xmlns:a16="http://schemas.microsoft.com/office/drawing/2014/main" id="{765611A9-DAC7-4474-94E1-25D4900DF2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378"/>
          <a:stretch>
            <a:fillRect/>
          </a:stretch>
        </p:blipFill>
        <p:spPr bwMode="auto">
          <a:xfrm>
            <a:off x="5868144" y="2390754"/>
            <a:ext cx="3149600" cy="4178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510" name="Picture 6" descr="estrella-imagen-animada-0093">
            <a:extLst>
              <a:ext uri="{FF2B5EF4-FFF2-40B4-BE49-F238E27FC236}">
                <a16:creationId xmlns:a16="http://schemas.microsoft.com/office/drawing/2014/main" id="{FC7A961A-FCB1-4606-8185-56E81271E2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2492896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CuadroTexto 5">
            <a:extLst>
              <a:ext uri="{FF2B5EF4-FFF2-40B4-BE49-F238E27FC236}">
                <a16:creationId xmlns:a16="http://schemas.microsoft.com/office/drawing/2014/main" id="{844C2936-F0CE-4E4B-937C-329123D02C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828" y="485114"/>
            <a:ext cx="7776343" cy="637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Éste es el Cordero de Dios que quita el pecado del mundo. Dichosos los invitados a la mesa del Señor.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sz="28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Todos: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Señor, no soy digno de que entres en mi casa, pero una palabra tuya bastará para sanarme.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sz="2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sz="2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sz="2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9A4753-A6D2-8855-748E-CFC1F3C7AB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CuadroTexto 3">
            <a:extLst>
              <a:ext uri="{FF2B5EF4-FFF2-40B4-BE49-F238E27FC236}">
                <a16:creationId xmlns:a16="http://schemas.microsoft.com/office/drawing/2014/main" id="{0E7894A8-1B54-5077-D9BB-CE6C040D4E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9" y="260648"/>
            <a:ext cx="8678979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IV DOMINGO DE CUARESMA </a:t>
            </a:r>
            <a:r>
              <a:rPr lang="es-ES" altLang="es-ES" sz="5400" b="1" u="sng" dirty="0">
                <a:solidFill>
                  <a:srgbClr val="FF33CC"/>
                </a:solidFill>
                <a:latin typeface="Please write me a song" panose="02000603000000000000" pitchFamily="2" charset="0"/>
              </a:rPr>
              <a:t>“</a:t>
            </a:r>
            <a:r>
              <a:rPr lang="es-ES" altLang="es-ES" sz="5400" b="1" u="sng" dirty="0" err="1">
                <a:solidFill>
                  <a:srgbClr val="FF33CC"/>
                </a:solidFill>
                <a:latin typeface="Please write me a song" panose="02000603000000000000" pitchFamily="2" charset="0"/>
              </a:rPr>
              <a:t>LAETARE</a:t>
            </a:r>
            <a:r>
              <a:rPr lang="es-ES" altLang="es-ES" sz="5400" b="1" u="sng" dirty="0">
                <a:solidFill>
                  <a:srgbClr val="FF33CC"/>
                </a:solidFill>
                <a:latin typeface="Please write me a song" panose="02000603000000000000" pitchFamily="2" charset="0"/>
              </a:rPr>
              <a:t>”</a:t>
            </a:r>
          </a:p>
        </p:txBody>
      </p:sp>
      <p:pic>
        <p:nvPicPr>
          <p:cNvPr id="2050" name="Picture 2" descr="Ya está publicado el Evangelio del Domingo – Odres Nuevos">
            <a:extLst>
              <a:ext uri="{FF2B5EF4-FFF2-40B4-BE49-F238E27FC236}">
                <a16:creationId xmlns:a16="http://schemas.microsoft.com/office/drawing/2014/main" id="{ADB22464-8804-0C82-1B69-ABFDE85B26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772" y="879728"/>
            <a:ext cx="4796456" cy="597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24636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ángulo 3">
            <a:extLst>
              <a:ext uri="{FF2B5EF4-FFF2-40B4-BE49-F238E27FC236}">
                <a16:creationId xmlns:a16="http://schemas.microsoft.com/office/drawing/2014/main" id="{E7DC3597-653D-41F5-B955-F2ACC8CC96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536" y="955749"/>
            <a:ext cx="8281987" cy="6001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El Señor es mi pastor, nada me falta,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el Señor es mi pastor. (bis)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	En praderas reposa mi alma,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	en su agua descansa mi sed.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	El me guía por senderos justos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	por amor, por amor de su nombre.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	Aunque pase por valles oscuros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	ningún mal, ningún mal temeré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	porque sé que el Señor va conmigo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	su cayado sostiene mi fe.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es-ES" altLang="es-ES" sz="3200" dirty="0">
              <a:latin typeface="Please write me a song" panose="02000603000000000000" pitchFamily="2" charset="0"/>
              <a:ea typeface="Please write me a song" panose="02000603000000000000" pitchFamily="2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29699" name="CuadroTexto 1">
            <a:extLst>
              <a:ext uri="{FF2B5EF4-FFF2-40B4-BE49-F238E27FC236}">
                <a16:creationId xmlns:a16="http://schemas.microsoft.com/office/drawing/2014/main" id="{8A3D89AB-5389-484F-937F-C18B22F91E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240" y="6376114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1/3</a:t>
            </a:r>
            <a:endParaRPr lang="es-ES" altLang="es-ES" sz="180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5" name="3 CuadroTexto">
            <a:extLst>
              <a:ext uri="{FF2B5EF4-FFF2-40B4-BE49-F238E27FC236}">
                <a16:creationId xmlns:a16="http://schemas.microsoft.com/office/drawing/2014/main" id="{4B819995-E1F8-433C-A783-9EDD0538A5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126" y="188224"/>
            <a:ext cx="655196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4800" b="1" u="sng" kern="0" spc="150" dirty="0">
                <a:solidFill>
                  <a:srgbClr val="CC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EL SEÑOR ES MI PASTOR</a:t>
            </a:r>
            <a:endParaRPr lang="es-ES" altLang="es-ES" sz="4800" b="1" u="sng" kern="0" spc="150" dirty="0">
              <a:solidFill>
                <a:srgbClr val="CC00FF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+mj-cs"/>
            </a:endParaRPr>
          </a:p>
        </p:txBody>
      </p:sp>
      <p:pic>
        <p:nvPicPr>
          <p:cNvPr id="1026" name="Picture 2" descr="Kamiano » Dar la vida para unir">
            <a:extLst>
              <a:ext uri="{FF2B5EF4-FFF2-40B4-BE49-F238E27FC236}">
                <a16:creationId xmlns:a16="http://schemas.microsoft.com/office/drawing/2014/main" id="{B4A8C48F-B226-0D28-3868-C20D4386C3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7265" y="1648611"/>
            <a:ext cx="2656735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Marcador de contenido 2">
            <a:extLst>
              <a:ext uri="{FF2B5EF4-FFF2-40B4-BE49-F238E27FC236}">
                <a16:creationId xmlns:a16="http://schemas.microsoft.com/office/drawing/2014/main" id="{8571C19B-0E71-4CF0-8615-36A1ACAD26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332656"/>
            <a:ext cx="7886700" cy="6336704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s-ES" altLang="es-ES" sz="34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El Señor es mi pastor, nada me falta,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s-ES" altLang="es-ES" sz="34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el Señor es mi pastor. (bis)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34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Tú preparas por mí una mesa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34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frente a aquellos que buscan mi mal.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34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Con aceite me ungiste, Señor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34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y mi copa rebosa de Ti.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34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Gloria a Dios, padre omnipotente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34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y a su hijo Jesús, el Señor,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34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y al Espíritu que habita el mundo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34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por los siglos eternos. Amén.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s-ES" altLang="es-ES" sz="3400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3400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Arial" panose="020B0604020202020204" pitchFamily="34" charset="0"/>
            </a:endParaRPr>
          </a:p>
        </p:txBody>
      </p:sp>
      <p:sp>
        <p:nvSpPr>
          <p:cNvPr id="30723" name="CuadroTexto 1">
            <a:extLst>
              <a:ext uri="{FF2B5EF4-FFF2-40B4-BE49-F238E27FC236}">
                <a16:creationId xmlns:a16="http://schemas.microsoft.com/office/drawing/2014/main" id="{081EE7CE-AC45-459D-9154-636EB60A38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343258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2/3</a:t>
            </a:r>
            <a:endParaRPr lang="es-ES" altLang="es-ES" sz="18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2050" name="Picture 2" descr="Comentario al evangelio del domingo IV de Pascua, 12 de mayo de 2019 ·  Diócesis de Málaga : Portal de la Iglesia Católica de Málaga">
            <a:extLst>
              <a:ext uri="{FF2B5EF4-FFF2-40B4-BE49-F238E27FC236}">
                <a16:creationId xmlns:a16="http://schemas.microsoft.com/office/drawing/2014/main" id="{69D954B3-97E0-F17A-2AE8-58AF8B9835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1" y="2492896"/>
            <a:ext cx="3505708" cy="24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CuadroTexto 1">
            <a:extLst>
              <a:ext uri="{FF2B5EF4-FFF2-40B4-BE49-F238E27FC236}">
                <a16:creationId xmlns:a16="http://schemas.microsoft.com/office/drawing/2014/main" id="{0876DC2D-3978-447B-A9FB-321C8260A5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841" y="6312772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3/3</a:t>
            </a:r>
            <a:endParaRPr lang="es-ES" altLang="es-ES" sz="180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AD0DBA4-640C-60F1-E45C-029587EE36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620688"/>
            <a:ext cx="7886700" cy="3456384"/>
          </a:xfrm>
        </p:spPr>
        <p:txBody>
          <a:bodyPr/>
          <a:lstStyle/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El Señor es mi pastor, nada me falta, </a:t>
            </a:r>
          </a:p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el Señor es mi pastor. (bis)</a:t>
            </a:r>
          </a:p>
          <a:p>
            <a:pPr>
              <a:lnSpc>
                <a:spcPct val="107000"/>
              </a:lnSpc>
              <a:spcBef>
                <a:spcPts val="600"/>
              </a:spcBef>
              <a:buFontTx/>
              <a:buNone/>
            </a:pPr>
            <a:endParaRPr lang="es-ES" altLang="es-ES" sz="3600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Recursos CM: 6 Dibujos de Fano: Buen Pastor y ovejas">
            <a:extLst>
              <a:ext uri="{FF2B5EF4-FFF2-40B4-BE49-F238E27FC236}">
                <a16:creationId xmlns:a16="http://schemas.microsoft.com/office/drawing/2014/main" id="{0FBD5619-40D7-FDB9-F454-CC59339502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635" y="2048322"/>
            <a:ext cx="4504730" cy="4636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oveja-imagen-animada-0104">
            <a:extLst>
              <a:ext uri="{FF2B5EF4-FFF2-40B4-BE49-F238E27FC236}">
                <a16:creationId xmlns:a16="http://schemas.microsoft.com/office/drawing/2014/main" id="{277F1674-B5C9-7737-9A0A-0573389D17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366" y="5650761"/>
            <a:ext cx="992882" cy="831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3 CuadroTexto">
            <a:extLst>
              <a:ext uri="{FF2B5EF4-FFF2-40B4-BE49-F238E27FC236}">
                <a16:creationId xmlns:a16="http://schemas.microsoft.com/office/drawing/2014/main" id="{B600FA7C-475B-4978-9180-8F185941D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55463"/>
            <a:ext cx="793055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s-ES"/>
            </a:defPPr>
            <a:lvl1pPr algn="r" eaLnBrk="1" hangingPunct="1">
              <a:buClrTx/>
              <a:buSzTx/>
              <a:buFontTx/>
              <a:buNone/>
              <a:defRPr sz="3600" b="1" u="sng">
                <a:solidFill>
                  <a:srgbClr val="6600CC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/>
            <a:r>
              <a:rPr lang="es-ES" altLang="es-ES" sz="4800" dirty="0">
                <a:solidFill>
                  <a:srgbClr val="99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ODIO POR AMOR</a:t>
            </a:r>
          </a:p>
        </p:txBody>
      </p:sp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AFCE06FD-ED71-49D2-9305-4005CA2C4757}"/>
              </a:ext>
            </a:extLst>
          </p:cNvPr>
          <p:cNvSpPr txBox="1">
            <a:spLocks/>
          </p:cNvSpPr>
          <p:nvPr/>
        </p:nvSpPr>
        <p:spPr>
          <a:xfrm>
            <a:off x="457200" y="980728"/>
            <a:ext cx="8362950" cy="403267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Es tiempo de cambiar…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Es tiempo de cambiar…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Es tiempo de saber pedir perdón.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Es tiempo de cambiar en la mente de todos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el odio por amor.</a:t>
            </a: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es-ES" sz="4000" b="1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Tahoma" panose="020B0604030504040204" pitchFamily="34" charset="0"/>
            </a:endParaRP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es-ES" sz="4000" b="1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Tahoma" panose="020B0604030504040204" pitchFamily="34" charset="0"/>
            </a:endParaRP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endParaRPr lang="es-ES" sz="4000" b="1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Tahoma" panose="020B0604030504040204" pitchFamily="34" charset="0"/>
            </a:endParaRPr>
          </a:p>
        </p:txBody>
      </p:sp>
      <p:pic>
        <p:nvPicPr>
          <p:cNvPr id="1026" name="Picture 2" descr="Comentario al evangelio del Domingo VII del Tiempo Ordinario · Dibujos de  Fano para colorear · Diócesis de Málaga : Portal de la Iglesia Católica de  Málaga">
            <a:extLst>
              <a:ext uri="{FF2B5EF4-FFF2-40B4-BE49-F238E27FC236}">
                <a16:creationId xmlns:a16="http://schemas.microsoft.com/office/drawing/2014/main" id="{491FE35C-3EE7-245D-815C-E51B0AB84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8675" y="3541907"/>
            <a:ext cx="3029669" cy="3160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15699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>
            <a:extLst>
              <a:ext uri="{FF2B5EF4-FFF2-40B4-BE49-F238E27FC236}">
                <a16:creationId xmlns:a16="http://schemas.microsoft.com/office/drawing/2014/main" id="{2C548E5E-9065-86A3-AB47-12F6F4A43E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278" y="1268760"/>
            <a:ext cx="7193444" cy="476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036" name="5 Rectángulo">
            <a:extLst>
              <a:ext uri="{FF2B5EF4-FFF2-40B4-BE49-F238E27FC236}">
                <a16:creationId xmlns:a16="http://schemas.microsoft.com/office/drawing/2014/main" id="{72215315-49F2-4EB8-BA60-CD086BC777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8525" y="5569250"/>
            <a:ext cx="3673475" cy="769441"/>
          </a:xfrm>
          <a:prstGeom prst="rect">
            <a:avLst/>
          </a:prstGeom>
          <a:solidFill>
            <a:srgbClr val="9933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dirty="0">
                <a:solidFill>
                  <a:schemeClr val="bg1"/>
                </a:solidFill>
                <a:latin typeface="Please write me a song" panose="02000603000000000000" pitchFamily="2" charset="0"/>
              </a:rPr>
              <a:t>Acción de Gracias</a:t>
            </a:r>
          </a:p>
        </p:txBody>
      </p:sp>
      <p:sp>
        <p:nvSpPr>
          <p:cNvPr id="2" name="5 Rectángulo">
            <a:extLst>
              <a:ext uri="{FF2B5EF4-FFF2-40B4-BE49-F238E27FC236}">
                <a16:creationId xmlns:a16="http://schemas.microsoft.com/office/drawing/2014/main" id="{6D739174-A4C7-0A57-D562-2D5E816B90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6700" y="78954"/>
            <a:ext cx="6653889" cy="132343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8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¡Gracias, mi Dios!</a:t>
            </a:r>
          </a:p>
        </p:txBody>
      </p:sp>
    </p:spTree>
    <p:extLst>
      <p:ext uri="{BB962C8B-B14F-4D97-AF65-F5344CB8AC3E}">
        <p14:creationId xmlns:p14="http://schemas.microsoft.com/office/powerpoint/2010/main" val="13483497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BF3E524E-10EB-450D-8796-BE51EE71A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400" y="114301"/>
            <a:ext cx="8042016" cy="782637"/>
          </a:xfrm>
        </p:spPr>
        <p:txBody>
          <a:bodyPr/>
          <a:lstStyle/>
          <a:p>
            <a:pPr algn="ctr" eaLnBrk="1" hangingPunct="1"/>
            <a:r>
              <a:rPr lang="es-ES" altLang="es-ES" sz="5400" b="1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HÁGASE EN MI TU VOLUNTAD</a:t>
            </a:r>
            <a:endParaRPr lang="es-ES" altLang="es-ES" sz="5400" b="1" dirty="0">
              <a:solidFill>
                <a:srgbClr val="9900FF"/>
              </a:solidFill>
            </a:endParaRPr>
          </a:p>
        </p:txBody>
      </p:sp>
      <p:sp>
        <p:nvSpPr>
          <p:cNvPr id="45059" name="Rectángulo 7">
            <a:extLst>
              <a:ext uri="{FF2B5EF4-FFF2-40B4-BE49-F238E27FC236}">
                <a16:creationId xmlns:a16="http://schemas.microsoft.com/office/drawing/2014/main" id="{EB04B956-E959-4D8E-8B8C-B6C74A0FA2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1059115"/>
            <a:ext cx="9001125" cy="6863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Fuente de paz y de fidelidad,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Virgen María.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Dios se fijó en Ti por tu humildad,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Virgen María.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Elegida del Señor,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siempre dócil a su voz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en el amor.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45060" name="CuadroTexto 5">
            <a:extLst>
              <a:ext uri="{FF2B5EF4-FFF2-40B4-BE49-F238E27FC236}">
                <a16:creationId xmlns:a16="http://schemas.microsoft.com/office/drawing/2014/main" id="{B1548DD9-6332-4F90-84CD-13CF436E1A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4667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</a:rPr>
              <a:t>1/4</a:t>
            </a:r>
          </a:p>
        </p:txBody>
      </p:sp>
      <p:pic>
        <p:nvPicPr>
          <p:cNvPr id="3" name="Imagen 2" descr="Dibujo animado de un personaje de caricatura&#10;&#10;El contenido generado por IA puede ser incorrecto.">
            <a:extLst>
              <a:ext uri="{FF2B5EF4-FFF2-40B4-BE49-F238E27FC236}">
                <a16:creationId xmlns:a16="http://schemas.microsoft.com/office/drawing/2014/main" id="{330BED85-7F68-96B2-B8B8-109A70B7D3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996952"/>
            <a:ext cx="4471551" cy="3729273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93DB2957-14B4-4F55-A504-480546DFE6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625" y="692150"/>
            <a:ext cx="7777163" cy="612475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6302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Hágase, Señor, en mí tu voluntad,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 en mí según tu Palabra,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con María unimos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nuestras voces al cantar: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“Hágase, Señor, tu voluntad en mí;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hágase, Señor, tu voluntad”.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“Hágase, Señor, tu voluntad en mí;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hágase, Señor, tu voluntad”.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s-ES" sz="3600" dirty="0">
              <a:latin typeface="Please write me a song" panose="02000603000000000000" pitchFamily="2" charset="0"/>
              <a:ea typeface="Times New Roman" panose="02020603050405020304" pitchFamily="18" charset="0"/>
            </a:endParaRPr>
          </a:p>
          <a:p>
            <a:pPr algn="just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es-ES" altLang="es-ES" sz="3600" b="1" dirty="0">
              <a:latin typeface="Please write me a song" panose="02000603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D741A85-33DB-41C1-98CD-AF24F801AF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505267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1800" dirty="0">
                <a:solidFill>
                  <a:schemeClr val="accent1">
                    <a:lumMod val="50000"/>
                  </a:schemeClr>
                </a:solidFill>
                <a:latin typeface="Please write me a song" panose="02000603000000000000" pitchFamily="2" charset="0"/>
              </a:rPr>
              <a:t>2/4</a:t>
            </a:r>
          </a:p>
        </p:txBody>
      </p:sp>
      <p:pic>
        <p:nvPicPr>
          <p:cNvPr id="3074" name="Picture 2" descr="Comentario al evangelio del 8 de diciembre de 2019, Solemnidad de la Inmaculada Concepción de María">
            <a:extLst>
              <a:ext uri="{FF2B5EF4-FFF2-40B4-BE49-F238E27FC236}">
                <a16:creationId xmlns:a16="http://schemas.microsoft.com/office/drawing/2014/main" id="{EDDE3128-F4FD-FB45-64CC-231041412F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688" y="1578786"/>
            <a:ext cx="2915816" cy="3362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ángulo 4">
            <a:extLst>
              <a:ext uri="{FF2B5EF4-FFF2-40B4-BE49-F238E27FC236}">
                <a16:creationId xmlns:a16="http://schemas.microsoft.com/office/drawing/2014/main" id="{87FFFBC1-858B-48F9-BEEF-D521C225ED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558800"/>
            <a:ext cx="7777162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Llena de amor, de luz y sencillez,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Virgen María.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Guía mis pies, maestra de la fe,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Virgen María.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Cambia nuestro corazón,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por tu fiel intercesión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ante el Señor.</a:t>
            </a:r>
          </a:p>
        </p:txBody>
      </p:sp>
      <p:sp>
        <p:nvSpPr>
          <p:cNvPr id="47107" name="CuadroTexto 5">
            <a:extLst>
              <a:ext uri="{FF2B5EF4-FFF2-40B4-BE49-F238E27FC236}">
                <a16:creationId xmlns:a16="http://schemas.microsoft.com/office/drawing/2014/main" id="{2145F530-EF96-4672-B4F4-3939F79B2A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50526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</a:rPr>
              <a:t>3/4</a:t>
            </a:r>
          </a:p>
        </p:txBody>
      </p:sp>
      <p:pic>
        <p:nvPicPr>
          <p:cNvPr id="3" name="Imagen 2" descr="Dibujo animado de un personaje de caricatura&#10;&#10;El contenido generado por IA puede ser incorrecto.">
            <a:extLst>
              <a:ext uri="{FF2B5EF4-FFF2-40B4-BE49-F238E27FC236}">
                <a16:creationId xmlns:a16="http://schemas.microsoft.com/office/drawing/2014/main" id="{9CCE7F30-1A63-6C18-6126-91AD7E87D8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049333"/>
            <a:ext cx="4254219" cy="354801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CuadroTexto 3">
            <a:extLst>
              <a:ext uri="{FF2B5EF4-FFF2-40B4-BE49-F238E27FC236}">
                <a16:creationId xmlns:a16="http://schemas.microsoft.com/office/drawing/2014/main" id="{99E71AD2-FD31-4510-B718-834F9C9B4C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9" y="260648"/>
            <a:ext cx="8678979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5400" b="1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IV DOMINGO DE CUARESMA </a:t>
            </a:r>
            <a:r>
              <a:rPr lang="es-ES" altLang="es-ES" sz="5400" b="1" u="sng" dirty="0">
                <a:solidFill>
                  <a:srgbClr val="FF33CC"/>
                </a:solidFill>
                <a:latin typeface="Please write me a song" panose="02000603000000000000" pitchFamily="2" charset="0"/>
              </a:rPr>
              <a:t>“</a:t>
            </a:r>
            <a:r>
              <a:rPr lang="es-ES" altLang="es-ES" sz="5400" b="1" u="sng" dirty="0" err="1">
                <a:solidFill>
                  <a:srgbClr val="FF33CC"/>
                </a:solidFill>
                <a:latin typeface="Please write me a song" panose="02000603000000000000" pitchFamily="2" charset="0"/>
              </a:rPr>
              <a:t>LAETARE</a:t>
            </a:r>
            <a:r>
              <a:rPr lang="es-ES" altLang="es-ES" sz="5400" b="1" u="sng" dirty="0">
                <a:solidFill>
                  <a:srgbClr val="FF33CC"/>
                </a:solidFill>
                <a:latin typeface="Please write me a song" panose="02000603000000000000" pitchFamily="2" charset="0"/>
              </a:rPr>
              <a:t>”</a:t>
            </a:r>
          </a:p>
        </p:txBody>
      </p:sp>
      <p:pic>
        <p:nvPicPr>
          <p:cNvPr id="2050" name="Picture 2" descr="Ya está publicado el Evangelio del Domingo – Odres Nuevos">
            <a:extLst>
              <a:ext uri="{FF2B5EF4-FFF2-40B4-BE49-F238E27FC236}">
                <a16:creationId xmlns:a16="http://schemas.microsoft.com/office/drawing/2014/main" id="{465EDBD5-2EA6-4A37-59AB-73A15611F1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772" y="879728"/>
            <a:ext cx="4796456" cy="597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07146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586A7-CC8D-9C84-30BE-893FB83E4E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A0DD100A-4C9E-40F5-BB7D-97B9F230DB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625" y="692150"/>
            <a:ext cx="7777163" cy="612475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6302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Hágase, Señor, en mí tu voluntad,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 en mí según tu Palabra,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con María unimos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nuestras voces al cantar: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“Hágase, Señor, tu voluntad en mí;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hágase, Señor, tu voluntad”.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“Hágase, Señor, tu voluntad en mí;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hágase, Señor, tu voluntad”.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s-ES" sz="3600" dirty="0">
              <a:latin typeface="Please write me a song" panose="02000603000000000000" pitchFamily="2" charset="0"/>
              <a:ea typeface="Times New Roman" panose="02020603050405020304" pitchFamily="18" charset="0"/>
            </a:endParaRPr>
          </a:p>
          <a:p>
            <a:pPr algn="just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es-ES" altLang="es-ES" sz="3600" b="1" dirty="0">
              <a:latin typeface="Please write me a song" panose="02000603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5399F30-AA00-825C-22C8-E1B9912F0A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516488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1800" dirty="0">
                <a:solidFill>
                  <a:schemeClr val="accent1">
                    <a:lumMod val="50000"/>
                  </a:schemeClr>
                </a:solidFill>
                <a:latin typeface="Please write me a song" panose="02000603000000000000" pitchFamily="2" charset="0"/>
              </a:rPr>
              <a:t>4/4</a:t>
            </a:r>
          </a:p>
        </p:txBody>
      </p:sp>
      <p:pic>
        <p:nvPicPr>
          <p:cNvPr id="3074" name="Picture 2" descr="Comentario al evangelio del 8 de diciembre de 2019, Solemnidad de la Inmaculada Concepción de María">
            <a:extLst>
              <a:ext uri="{FF2B5EF4-FFF2-40B4-BE49-F238E27FC236}">
                <a16:creationId xmlns:a16="http://schemas.microsoft.com/office/drawing/2014/main" id="{9A6CC749-9968-6C22-F3F8-0AB41EA95D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688" y="1578786"/>
            <a:ext cx="2915816" cy="3362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16392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1 Título">
            <a:extLst>
              <a:ext uri="{FF2B5EF4-FFF2-40B4-BE49-F238E27FC236}">
                <a16:creationId xmlns:a16="http://schemas.microsoft.com/office/drawing/2014/main" id="{0ECA6F79-1026-42E4-A9E3-177B981ED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638" y="116632"/>
            <a:ext cx="8229600" cy="1371600"/>
          </a:xfrm>
        </p:spPr>
        <p:txBody>
          <a:bodyPr/>
          <a:lstStyle/>
          <a:p>
            <a:pPr algn="ctr" eaLnBrk="1" hangingPunct="1"/>
            <a:r>
              <a:rPr lang="es-ES" altLang="es-ES" sz="6600" b="1" dirty="0">
                <a:solidFill>
                  <a:srgbClr val="99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¡FELIZ DÍA DEL SEÑOR!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F0596A13-C1BD-423E-A762-60FB11686069}"/>
              </a:ext>
            </a:extLst>
          </p:cNvPr>
          <p:cNvSpPr txBox="1">
            <a:spLocks/>
          </p:cNvSpPr>
          <p:nvPr/>
        </p:nvSpPr>
        <p:spPr bwMode="auto">
          <a:xfrm>
            <a:off x="323850" y="5370513"/>
            <a:ext cx="84455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6000" b="1" dirty="0">
                <a:solidFill>
                  <a:schemeClr val="bg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¡COMPÁRTELO CON LOS DEMÁS!</a:t>
            </a:r>
          </a:p>
        </p:txBody>
      </p:sp>
      <p:pic>
        <p:nvPicPr>
          <p:cNvPr id="2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BC1F3002-A98C-D0C4-7D7D-0A72688764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3581" y="1196975"/>
            <a:ext cx="4892675" cy="40052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4" descr="corazon-imagen-animada-0879">
            <a:extLst>
              <a:ext uri="{FF2B5EF4-FFF2-40B4-BE49-F238E27FC236}">
                <a16:creationId xmlns:a16="http://schemas.microsoft.com/office/drawing/2014/main" id="{459E3CE2-AF00-AC1A-7856-E3546E2925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3621388" y="3290811"/>
            <a:ext cx="1036621" cy="9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orazon-imagen-animada-0879">
            <a:extLst>
              <a:ext uri="{FF2B5EF4-FFF2-40B4-BE49-F238E27FC236}">
                <a16:creationId xmlns:a16="http://schemas.microsoft.com/office/drawing/2014/main" id="{BF6D16AE-026B-E966-851F-DC1152C85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5155807" y="2952026"/>
            <a:ext cx="1036621" cy="9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934FC4B-89D0-427D-A5DC-B21D28E2E5F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11188" y="1052736"/>
            <a:ext cx="8229600" cy="4868862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4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Escucha tú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4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Palabra de Dios,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4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no sólo con tus oídos,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4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también con tu corazón.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4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Escucha tú la palabra de Dios;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4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estate siempre atento a su voz.</a:t>
            </a:r>
          </a:p>
        </p:txBody>
      </p:sp>
      <p:sp>
        <p:nvSpPr>
          <p:cNvPr id="23555" name="1 Título">
            <a:extLst>
              <a:ext uri="{FF2B5EF4-FFF2-40B4-BE49-F238E27FC236}">
                <a16:creationId xmlns:a16="http://schemas.microsoft.com/office/drawing/2014/main" id="{6CA0B7FC-01B9-4C2A-A7D6-B02CFFE8E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250" y="188640"/>
            <a:ext cx="7345363" cy="796925"/>
          </a:xfrm>
        </p:spPr>
        <p:txBody>
          <a:bodyPr/>
          <a:lstStyle/>
          <a:p>
            <a:pPr algn="r"/>
            <a:r>
              <a:rPr lang="es-ES_tradnl" altLang="es-ES" sz="4800" b="1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ESCUCHA TÚ LA PALABRA</a:t>
            </a:r>
            <a:endParaRPr lang="es-ES" altLang="es-ES" sz="4800" b="1" u="sng" dirty="0">
              <a:solidFill>
                <a:srgbClr val="9900FF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3556" name="Imagen 6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8DECB7BA-043E-40AE-BB40-3DA31D326B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8251" y="1251248"/>
            <a:ext cx="2606566" cy="3473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E83D3CC1-BC3C-49A9-9F2F-2FB124554C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65"/>
          <a:stretch/>
        </p:blipFill>
        <p:spPr bwMode="auto">
          <a:xfrm>
            <a:off x="4716463" y="2214563"/>
            <a:ext cx="1573212" cy="1430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06BF8B8B-7956-4414-B915-9108FEE84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4624"/>
            <a:ext cx="8641878" cy="873125"/>
          </a:xfrm>
        </p:spPr>
        <p:txBody>
          <a:bodyPr/>
          <a:lstStyle/>
          <a:p>
            <a:pPr algn="ctr" eaLnBrk="1" hangingPunct="1"/>
            <a:r>
              <a:rPr lang="es-ES_tradnl" altLang="es-ES" sz="5400" b="1" u="sng" dirty="0">
                <a:solidFill>
                  <a:srgbClr val="9900FF"/>
                </a:solidFill>
                <a:latin typeface="Please write me a song" panose="02000603000000000000" pitchFamily="2" charset="0"/>
                <a:ea typeface="Cambria Math" panose="02040503050406030204" pitchFamily="18" charset="0"/>
                <a:cs typeface="Cambria Math" panose="02040503050406030204" pitchFamily="18" charset="0"/>
              </a:rPr>
              <a:t>LITURGIA DE LA PALABRA</a:t>
            </a:r>
            <a:endParaRPr lang="es-ES" altLang="es-ES" sz="5400" b="1" u="sng" dirty="0">
              <a:solidFill>
                <a:srgbClr val="9900FF"/>
              </a:solidFill>
              <a:latin typeface="Please write me a song" panose="02000603000000000000" pitchFamily="2" charset="0"/>
              <a:ea typeface="Cambria Math" panose="02040503050406030204" pitchFamily="18" charset="0"/>
              <a:cs typeface="Cambria Math" panose="02040503050406030204" pitchFamily="18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4D5E69F2-CAEE-4DD5-B440-3C3867D086D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980728"/>
            <a:ext cx="8893175" cy="5184775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600" b="1" u="sng" dirty="0">
                <a:solidFill>
                  <a:schemeClr val="tx1"/>
                </a:solidFill>
                <a:latin typeface="Please write me a song" panose="02000603000000000000" pitchFamily="2" charset="0"/>
              </a:rPr>
              <a:t>PRIMERA LECTURA</a:t>
            </a:r>
            <a:r>
              <a:rPr lang="es-ES_tradnl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: </a:t>
            </a:r>
            <a:r>
              <a:rPr lang="es-ES_tradnl" sz="40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Primer libro de Samuel.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3600" b="1" u="sng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600" b="1" u="sng" dirty="0">
                <a:solidFill>
                  <a:schemeClr val="tx1"/>
                </a:solidFill>
                <a:latin typeface="Please write me a song" panose="02000603000000000000" pitchFamily="2" charset="0"/>
              </a:rPr>
              <a:t>SALMO:</a:t>
            </a:r>
            <a:endParaRPr lang="es-ES_tradnl" sz="36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El Señor es mi pastor, nada me falta.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3600" b="1" u="sng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600" b="1" u="sng" dirty="0">
                <a:solidFill>
                  <a:schemeClr val="tx1"/>
                </a:solidFill>
                <a:latin typeface="Please write me a song" panose="02000603000000000000" pitchFamily="2" charset="0"/>
              </a:rPr>
              <a:t>SEGUNDA LECTURA:</a:t>
            </a:r>
            <a:r>
              <a:rPr lang="es-ES_tradnl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 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Carta del apóstol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san Pablo a los Efesios</a:t>
            </a:r>
            <a:endParaRPr lang="es-ES_tradnl" sz="4000" b="1" dirty="0">
              <a:solidFill>
                <a:srgbClr val="9900FF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4580" name="Imagen 3" descr="Diagrama&#10;&#10;Descripción generada automáticamente">
            <a:extLst>
              <a:ext uri="{FF2B5EF4-FFF2-40B4-BE49-F238E27FC236}">
                <a16:creationId xmlns:a16="http://schemas.microsoft.com/office/drawing/2014/main" id="{098E0A25-5EEC-42F9-BC12-BF25444516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"/>
          <a:stretch>
            <a:fillRect/>
          </a:stretch>
        </p:blipFill>
        <p:spPr bwMode="auto">
          <a:xfrm>
            <a:off x="5724128" y="3774939"/>
            <a:ext cx="3358977" cy="2894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07D2F4B6-F5C9-E5BC-D76B-3EB8DBB8BA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539" y="3788717"/>
            <a:ext cx="719677" cy="720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CuadroTexto 1">
            <a:extLst>
              <a:ext uri="{FF2B5EF4-FFF2-40B4-BE49-F238E27FC236}">
                <a16:creationId xmlns:a16="http://schemas.microsoft.com/office/drawing/2014/main" id="{4D8594F8-2CF7-4315-BC39-2F73C7BD3E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1196752"/>
            <a:ext cx="125547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Juan 9</a:t>
            </a:r>
          </a:p>
        </p:txBody>
      </p:sp>
      <p:sp>
        <p:nvSpPr>
          <p:cNvPr id="44035" name="CuadroTexto 1">
            <a:extLst>
              <a:ext uri="{FF2B5EF4-FFF2-40B4-BE49-F238E27FC236}">
                <a16:creationId xmlns:a16="http://schemas.microsoft.com/office/drawing/2014/main" id="{350CDBEE-DA9C-4E14-B783-BC5A1EF250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5656" y="1022932"/>
            <a:ext cx="7668344" cy="902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Él fue, se lavó, y volvió con vista.</a:t>
            </a:r>
          </a:p>
        </p:txBody>
      </p:sp>
      <p:pic>
        <p:nvPicPr>
          <p:cNvPr id="44038" name="Picture 4" descr="estrella-imagen-animada-0093">
            <a:extLst>
              <a:ext uri="{FF2B5EF4-FFF2-40B4-BE49-F238E27FC236}">
                <a16:creationId xmlns:a16="http://schemas.microsoft.com/office/drawing/2014/main" id="{59AAE83D-878B-4D1E-BE97-FC55D250C2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-1493838"/>
            <a:ext cx="49530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3">
            <a:extLst>
              <a:ext uri="{FF2B5EF4-FFF2-40B4-BE49-F238E27FC236}">
                <a16:creationId xmlns:a16="http://schemas.microsoft.com/office/drawing/2014/main" id="{A7314C3D-3DC9-079D-D236-F84123DCD6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1" y="116632"/>
            <a:ext cx="865118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5400" b="1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IV DOMINGO DE CUARESMA </a:t>
            </a:r>
            <a:r>
              <a:rPr lang="es-ES" altLang="es-ES" sz="5400" b="1" u="sng" dirty="0">
                <a:solidFill>
                  <a:srgbClr val="FF33CC"/>
                </a:solidFill>
                <a:latin typeface="Please write me a song" panose="02000603000000000000" pitchFamily="2" charset="0"/>
              </a:rPr>
              <a:t>“</a:t>
            </a:r>
            <a:r>
              <a:rPr lang="es-ES" altLang="es-ES" sz="5400" b="1" u="sng" dirty="0" err="1">
                <a:solidFill>
                  <a:srgbClr val="FF33CC"/>
                </a:solidFill>
                <a:latin typeface="Please write me a song" panose="02000603000000000000" pitchFamily="2" charset="0"/>
              </a:rPr>
              <a:t>LAETARE</a:t>
            </a:r>
            <a:r>
              <a:rPr lang="es-ES" altLang="es-ES" sz="5400" b="1" u="sng" dirty="0">
                <a:solidFill>
                  <a:srgbClr val="FF33CC"/>
                </a:solidFill>
                <a:latin typeface="Please write me a song" panose="02000603000000000000" pitchFamily="2" charset="0"/>
              </a:rPr>
              <a:t>”</a:t>
            </a:r>
            <a:endParaRPr lang="es-ES" altLang="es-ES" sz="5400" b="1" u="sng" dirty="0">
              <a:solidFill>
                <a:srgbClr val="9900FF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3" name="Picture 2" descr="Cuaresma 4 A 2011 – Contemplacciones del Evangelio">
            <a:extLst>
              <a:ext uri="{FF2B5EF4-FFF2-40B4-BE49-F238E27FC236}">
                <a16:creationId xmlns:a16="http://schemas.microsoft.com/office/drawing/2014/main" id="{41F2AC9A-1443-0101-DC7B-5AB71E7D9F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180" y="1241107"/>
            <a:ext cx="7383640" cy="4965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09613"/>
            <a:ext cx="4572000" cy="6863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ts val="2200"/>
              </a:lnSpc>
            </a:pP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"Creo en un solo Dios,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Padre todopoderoso,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Creador del cielo y de la tierra,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 todo lo visible y lo invisible.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un solo Señor, Jesucristo,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Hijo único de Dios,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nacido del Padre antes de todos los siglos: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Dios de Dios, Luz de Luz,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Dios verdadero de Dios verdadero,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engendrado, no creado,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 la misma naturaleza del Padre,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por quien todo fue hecho;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por nosotros los hombres,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por nuestra salvación  bajó del cielo,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por obra del Espíritu Santo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 encarnó de María, la Virgen,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se hizo hombre;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por nuestra causa fue crucificado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tiempos de Poncio Pilato;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padeció y fue sepultado,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resucitó al tercer día, según las Escrituras,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endParaRPr lang="es-ES" altLang="es-ES" sz="2000" b="1" kern="0" spc="12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171011" name="Picture 3">
            <a:extLst>
              <a:ext uri="{FF2B5EF4-FFF2-40B4-BE49-F238E27FC236}">
                <a16:creationId xmlns:a16="http://schemas.microsoft.com/office/drawing/2014/main" id="{F9472322-D9F9-9FCE-DB3A-897B99F94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76672"/>
            <a:ext cx="1511796" cy="170824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3" y="404813"/>
            <a:ext cx="4068762" cy="618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br>
              <a:rPr lang="es-ES" altLang="es-ES" sz="1600" dirty="0">
                <a:latin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subió al cielo,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está sentado a la derecha del Padre;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de nuevo vendrá con gloria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juzgar a vivos y muertos,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su reino no tendrá fin.</a:t>
            </a:r>
          </a:p>
          <a:p>
            <a:pPr eaLnBrk="1" hangingPunct="1"/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el Espíritu Santo,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Señor y dador de vida,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procede del Padre y del Hijo,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con el Padre y el Hijo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recibe una misma adoración y gloria,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que habló por los profetas.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la Iglesia,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es una, santa, católica y apostólica.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Confieso que hay un solo bautismo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el perdón de los pecados.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Espero la resurrección de los muertos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la vida del mundo futuro. </a:t>
            </a:r>
            <a:br>
              <a:rPr lang="es-ES" altLang="es-ES" sz="2000" b="1" kern="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endParaRPr lang="es-ES" altLang="es-ES" sz="2000" b="1" kern="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eaLnBrk="1" hangingPunct="1"/>
            <a:r>
              <a:rPr lang="es-ES" altLang="es-ES" sz="2000" b="1" kern="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				</a:t>
            </a: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 Amén. </a:t>
            </a:r>
          </a:p>
        </p:txBody>
      </p:sp>
      <p:sp>
        <p:nvSpPr>
          <p:cNvPr id="14341" name="6 CuadroTexto">
            <a:extLst>
              <a:ext uri="{FF2B5EF4-FFF2-40B4-BE49-F238E27FC236}">
                <a16:creationId xmlns:a16="http://schemas.microsoft.com/office/drawing/2014/main" id="{C023DDD8-3903-5F9D-5412-569CCB40A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00" y="35913"/>
            <a:ext cx="5435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3200" b="1" u="sng" kern="0" spc="12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CREDO de Nicea - Constantinopla 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1ECA2D1-A892-4981-8887-28DF29442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b="1" u="sng" dirty="0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ease write me a song" panose="02000603000000000000" pitchFamily="2" charset="0"/>
              </a:rPr>
              <a:t>CREDO de los apóstoles</a:t>
            </a:r>
            <a:endParaRPr lang="es-ES" altLang="es-ES" b="1" u="sng" dirty="0">
              <a:solidFill>
                <a:srgbClr val="99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lease write me a song" panose="02000603000000000000" pitchFamily="2" charset="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E345479-74C3-46FA-9C2D-38EDEE042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4313" y="836613"/>
            <a:ext cx="4857750" cy="5068887"/>
          </a:xfrm>
        </p:spPr>
        <p:txBody>
          <a:bodyPr>
            <a:noAutofit/>
          </a:bodyPr>
          <a:lstStyle/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Dios, Padre Todopoderoso,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Creador del cielo y de la tierra.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Jesucristo, su único Hijo,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Nuestro Señor, que fue concebido por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obra y gracia del Espíritu Santo,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nació de Santa María Virgen;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Padeció bajo el poder de Poncio Pilato,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fue crucificado, muerto y sepultado,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descendió a los infiernos,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al tercer día resucitó de entre los muertos,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subió a los cielos y está sentado a la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derecha de Dios, Padre todopoderoso.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2927505-6DEC-44DD-8B7E-49D93FFF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2591" y="836613"/>
            <a:ext cx="4071937" cy="4286250"/>
          </a:xfrm>
        </p:spPr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Desde allí ha de venir a juzgar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 vivos y muertos.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el Espíritu Santo,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santa Iglesia católica,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comunión de los santos,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el perdón de los pecados,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resurrección de la carne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la vida eterna.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Amén.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endParaRPr lang="es-ES" altLang="es-ES" sz="26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6629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6C6F1D4B-45BA-46BE-90DF-5B4BB28A5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4402" y="4293096"/>
            <a:ext cx="2954298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B4D71D3E-E832-8FAA-FE64-CA8D19606F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338" y="5961514"/>
            <a:ext cx="1656184" cy="77985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D5CABBED-09F1-4630-8CC9-615CA2E556D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188541" y="3933056"/>
            <a:ext cx="7127875" cy="1727200"/>
          </a:xfrm>
        </p:spPr>
        <p:txBody>
          <a:bodyPr rtlCol="0">
            <a:no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4800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5400" b="1" i="1" cap="small" dirty="0">
                <a:solidFill>
                  <a:schemeClr val="bg1"/>
                </a:solidFill>
                <a:latin typeface="Please write me a song" panose="02000603000000000000" pitchFamily="2" charset="0"/>
              </a:rPr>
              <a:t>				</a:t>
            </a:r>
            <a:r>
              <a:rPr lang="es-ES" sz="6000" b="1" cap="small" dirty="0">
                <a:solidFill>
                  <a:schemeClr val="tx1"/>
                </a:solidFill>
                <a:latin typeface="Please write me a song" panose="02000603000000000000" pitchFamily="2" charset="0"/>
              </a:rPr>
              <a:t>Te rogamos, óyenos.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sz="3200" dirty="0">
              <a:solidFill>
                <a:schemeClr val="tx1">
                  <a:lumMod val="75000"/>
                  <a:lumOff val="25000"/>
                </a:schemeClr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89A6862-98B7-413C-85FB-0F5DE0F645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260648"/>
            <a:ext cx="6516688" cy="3395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8677" name="Picture 5" descr="telefonos">
            <a:extLst>
              <a:ext uri="{FF2B5EF4-FFF2-40B4-BE49-F238E27FC236}">
                <a16:creationId xmlns:a16="http://schemas.microsoft.com/office/drawing/2014/main" id="{5A320424-709D-43FE-A8DD-1448192BE7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941168"/>
            <a:ext cx="995834" cy="995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theme/theme1.xml><?xml version="1.0" encoding="utf-8"?>
<a:theme xmlns:a="http://schemas.openxmlformats.org/drawingml/2006/main" name="Faceta">
  <a:themeElements>
    <a:clrScheme name="Violeta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9048</TotalTime>
  <Words>1519</Words>
  <Application>Microsoft Office PowerPoint</Application>
  <PresentationFormat>Presentación en pantalla (4:3)</PresentationFormat>
  <Paragraphs>221</Paragraphs>
  <Slides>31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31</vt:i4>
      </vt:variant>
    </vt:vector>
  </HeadingPairs>
  <TitlesOfParts>
    <vt:vector size="39" baseType="lpstr">
      <vt:lpstr>Arial</vt:lpstr>
      <vt:lpstr>Calibri</vt:lpstr>
      <vt:lpstr>Please write me a song</vt:lpstr>
      <vt:lpstr>Trebuchet MS</vt:lpstr>
      <vt:lpstr>Wingdings</vt:lpstr>
      <vt:lpstr>Wingdings 2</vt:lpstr>
      <vt:lpstr>Wingdings 3</vt:lpstr>
      <vt:lpstr>Faceta</vt:lpstr>
      <vt:lpstr>Presentación de PowerPoint</vt:lpstr>
      <vt:lpstr>CUARENTA DÍAS CAMINANDO</vt:lpstr>
      <vt:lpstr>Presentación de PowerPoint</vt:lpstr>
      <vt:lpstr>ESCUCHA TÚ LA PALABRA</vt:lpstr>
      <vt:lpstr>LITURGIA DE LA PALABRA</vt:lpstr>
      <vt:lpstr>Presentación de PowerPoint</vt:lpstr>
      <vt:lpstr>Presentación de PowerPoint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HÁGASE EN MI TU VOLUNTAD</vt:lpstr>
      <vt:lpstr>Presentación de PowerPoint</vt:lpstr>
      <vt:lpstr>Presentación de PowerPoint</vt:lpstr>
      <vt:lpstr>Presentación de PowerPoint</vt:lpstr>
      <vt:lpstr>¡FELIZ DÍA DEL SEÑOR!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MARIA LUISA FERNANDO VELAZQUEZ</cp:lastModifiedBy>
  <cp:revision>847</cp:revision>
  <dcterms:created xsi:type="dcterms:W3CDTF">2008-10-09T14:11:57Z</dcterms:created>
  <dcterms:modified xsi:type="dcterms:W3CDTF">2026-03-08T19:48:51Z</dcterms:modified>
</cp:coreProperties>
</file>