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  <p:sldMasterId id="2147488300" r:id="rId2"/>
  </p:sldMasterIdLst>
  <p:notesMasterIdLst>
    <p:notesMasterId r:id="rId36"/>
  </p:notesMasterIdLst>
  <p:sldIdLst>
    <p:sldId id="417" r:id="rId3"/>
    <p:sldId id="1301" r:id="rId4"/>
    <p:sldId id="1278" r:id="rId5"/>
    <p:sldId id="1298" r:id="rId6"/>
    <p:sldId id="890" r:id="rId7"/>
    <p:sldId id="260" r:id="rId8"/>
    <p:sldId id="1299" r:id="rId9"/>
    <p:sldId id="1381" r:id="rId10"/>
    <p:sldId id="415" r:id="rId11"/>
    <p:sldId id="339" r:id="rId12"/>
    <p:sldId id="1409" r:id="rId13"/>
    <p:sldId id="1023" r:id="rId14"/>
    <p:sldId id="764" r:id="rId15"/>
    <p:sldId id="1041" r:id="rId16"/>
    <p:sldId id="1277" r:id="rId17"/>
    <p:sldId id="347" r:id="rId18"/>
    <p:sldId id="1436" r:id="rId19"/>
    <p:sldId id="348" r:id="rId20"/>
    <p:sldId id="349" r:id="rId21"/>
    <p:sldId id="1374" r:id="rId22"/>
    <p:sldId id="766" r:id="rId23"/>
    <p:sldId id="1451" r:id="rId24"/>
    <p:sldId id="1389" r:id="rId25"/>
    <p:sldId id="1390" r:id="rId26"/>
    <p:sldId id="1453" r:id="rId27"/>
    <p:sldId id="1454" r:id="rId28"/>
    <p:sldId id="1438" r:id="rId29"/>
    <p:sldId id="1385" r:id="rId30"/>
    <p:sldId id="1452" r:id="rId31"/>
    <p:sldId id="1448" r:id="rId32"/>
    <p:sldId id="1449" r:id="rId33"/>
    <p:sldId id="1450" r:id="rId34"/>
    <p:sldId id="699" r:id="rId35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9900FF"/>
    <a:srgbClr val="6600CC"/>
    <a:srgbClr val="9933FF"/>
    <a:srgbClr val="0000CC"/>
    <a:srgbClr val="006600"/>
    <a:srgbClr val="008000"/>
    <a:srgbClr val="F3F3F3"/>
    <a:srgbClr val="238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E7249AA-26FB-4C9B-9456-BEF1071963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587200C0-550A-44CF-B29C-062D60A20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01840F3-3E8E-4736-8482-F0EC976C624E}" type="datetimeFigureOut">
              <a:rPr lang="es-ES"/>
              <a:pPr>
                <a:defRPr/>
              </a:pPr>
              <a:t>20/03/2026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ADBF7500-4AC0-4B22-8938-5B04260244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4D161D7A-F11E-47DE-9F95-4F3FD825C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B6EAF2A-EC67-4398-B13E-F4FBEB5A5D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5834856-B113-4B13-8E64-716AA2B33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4308978-5115-4423-A784-6B3E954C65F9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>
            <a:extLst>
              <a:ext uri="{FF2B5EF4-FFF2-40B4-BE49-F238E27FC236}">
                <a16:creationId xmlns:a16="http://schemas.microsoft.com/office/drawing/2014/main" id="{283BBA7E-8DAB-47C1-A398-15034FDB5B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Marcador de notas">
            <a:extLst>
              <a:ext uri="{FF2B5EF4-FFF2-40B4-BE49-F238E27FC236}">
                <a16:creationId xmlns:a16="http://schemas.microsoft.com/office/drawing/2014/main" id="{0E96F336-C81E-455E-A869-1C786F7A23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1204" name="3 Marcador de número de diapositiva">
            <a:extLst>
              <a:ext uri="{FF2B5EF4-FFF2-40B4-BE49-F238E27FC236}">
                <a16:creationId xmlns:a16="http://schemas.microsoft.com/office/drawing/2014/main" id="{7BF6AC52-73C5-481A-9D98-17CFF59BB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ED8780-E268-4E86-9B92-988193D196FF}" type="slidenum">
              <a:rPr lang="es-ES" altLang="es-ES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B1A6607D-294D-4A51-A0CF-EC2B4A52B8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1D553DD1-1FE6-4584-A4F0-23C141F687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F371CE2A-A348-46E1-AAA9-5342D7AB2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DD513-7300-8B27-54C2-62EEAD85F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1A1DB3C0-B2E4-B5A4-E5E0-DC0EAF1876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332872E5-DF73-66DA-722F-BE9A1BBD7C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A97163AB-E00D-DA22-04CA-ED1A3C1A31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2165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Marcador de imagen de diapositiva 1">
            <a:extLst>
              <a:ext uri="{FF2B5EF4-FFF2-40B4-BE49-F238E27FC236}">
                <a16:creationId xmlns:a16="http://schemas.microsoft.com/office/drawing/2014/main" id="{0982E50A-7560-4526-A3FB-037915B18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Marcador de notas 2">
            <a:extLst>
              <a:ext uri="{FF2B5EF4-FFF2-40B4-BE49-F238E27FC236}">
                <a16:creationId xmlns:a16="http://schemas.microsoft.com/office/drawing/2014/main" id="{2637063A-6920-48B5-804C-D7F606EF6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4276" name="Marcador de número de diapositiva 3">
            <a:extLst>
              <a:ext uri="{FF2B5EF4-FFF2-40B4-BE49-F238E27FC236}">
                <a16:creationId xmlns:a16="http://schemas.microsoft.com/office/drawing/2014/main" id="{905B3696-0725-4915-83B0-194A9EB7E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4E69DE-FB6C-4C84-BC58-BAE523ED28F4}" type="slidenum">
              <a:rPr lang="es-ES" altLang="es-ES"/>
              <a:pPr/>
              <a:t>33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050F1B18-1509-4DC4-BE91-6A4595449D86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02B8F2CA-D50B-4DD3-A40A-84F30A56BFC4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3956E0CF-0CC0-4F61-B533-FE6DCE7EDCB5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3CC1969A-1F1D-4135-B4F5-B6295E7D35AE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B13377E2-FD8F-421E-9F73-74C1195EECD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CBC7C4B0-4EAB-4396-8C8E-E1E97D8C34F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F94782A5-B1BB-4DC5-8F7A-9D7B8DA1300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4FF55040-A00F-403E-BC60-C3737D5021D9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8EBFA28C-9ABF-4891-B915-AAF727D06B66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81771374-BBD7-4B93-8604-ACAB98A7069A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FD805B4-32AA-4A00-B5CB-EB787DDA5ED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5390D8E-4B8B-4722-9995-57D5E30D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AF407B-3575-48CC-8D9A-654AB09C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0137345-A10D-4E49-9AC7-B6B2B63DA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9205C-89A8-4BDC-8224-DD45FF4381F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800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7ACB1-F940-48BD-9B31-221416CA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1F75F-FEC5-4895-AC0C-6FE6ED007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9B2DD-81AE-4FD8-845E-BB7CFB66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271C3-0EED-4436-B8F3-56B12719F64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60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2C55011-2420-4E91-94CC-A7460503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605565E-FCD1-4E7E-8535-ABA1958EF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6974642-BBA4-4DAF-922B-094566E6B5E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8DE6960-C84C-4A7C-9AB5-4F23DE03E2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D8D269-D2CB-4A65-9E84-F5BFA11683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30AD79F-072F-43BF-ACD7-E5A52784277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6962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D0827-1EE5-4DA7-AB8F-A4A3EFC7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9EFB6-A728-44EC-ADCE-5F29A5A3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56CB7-F45B-4E7C-B1D9-FFD057DC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D64CD-CBB8-4811-8139-EA193524929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984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9756B69-02E2-4AB6-934F-B12302457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2829B729-CF9F-4CE4-B908-376E2DCA8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A35B6D-2312-4231-B764-A6B00F7A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FD1256-C1E4-4E3A-96B8-5514758F23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13CB4A6-0AA3-4CA7-B46D-D0E33C9044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CC9342D-2150-4F57-844A-4E673FCB3F3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3710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667994-B207-41A5-9183-6A97F503927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2CBD18-5E82-46B2-B28C-3CB59AE29E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0FEECA-6881-4934-B583-9F0243E28D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A59283-9FE6-44CD-BEB7-9A4F29B54E4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05022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B38D-1EAD-4FF8-B2D1-05096D4B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80E59-5023-4E36-ABCC-66EA89C3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A66E8-0900-4213-ACA0-F5ED66AC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63210-9AB8-4243-B59A-E3EC81C8BA0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55382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9A707-09EB-4FCC-A40C-4BC9C9CA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2F8C5-1F6D-4565-81D3-2F0E4CEE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9896A-B455-419A-AD58-33963842C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69000-8328-42B6-A0A1-573F1918353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63095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008C13E-7AE4-404F-B27B-3B2AA0CBAE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6BAD277-82BA-4B9B-8BC8-5E198157B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D982859-656E-49E0-9238-99B347E7727A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39760838-85B2-4EB6-B926-0B7AF0476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437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DDF78B6-99F9-4BC5-96F2-7780C2C684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C2C488DE-AD5A-4E70-A12A-E86242EE8D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ADC905C-FB85-44FB-BE7B-88BD1F3406F7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005F3078-7789-411F-A2D3-253F5C5BEFA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7769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C8199-797E-40C6-A1C3-A378275C1CAD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71948300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44061-9B32-43CD-937B-BBB0811E3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5806D-B193-4937-9F95-3DE8E50F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E403-2E0C-4072-B9E8-F3C93703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89103-F53E-47B6-B297-F77D9C4DEE7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74809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9EC29-0B88-4799-A47D-C4EFF1170BAA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95273210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752C5-01A4-4D33-B69A-70A0440600D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23167088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A864C-C55A-493C-B1C0-99D6161697A1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33216534"/>
      </p:ext>
    </p:extLst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F728-0CF3-4463-88A4-1EE498929AFB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04854368"/>
      </p:ext>
    </p:extLst>
  </p:cSld>
  <p:clrMapOvr>
    <a:masterClrMapping/>
  </p:clrMapOvr>
  <p:transition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1597B-145F-4B20-9D9B-16454DBBA5AF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78743761"/>
      </p:ext>
    </p:extLst>
  </p:cSld>
  <p:clrMapOvr>
    <a:masterClrMapping/>
  </p:clrMapOvr>
  <p:transition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8C0A5-8520-4B28-8859-78AD4502AC04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93920172"/>
      </p:ext>
    </p:extLst>
  </p:cSld>
  <p:clrMapOvr>
    <a:masterClrMapping/>
  </p:clrMapOvr>
  <p:transition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24465-889F-4434-8D22-F58580FC2AC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87623232"/>
      </p:ext>
    </p:extLst>
  </p:cSld>
  <p:clrMapOvr>
    <a:masterClrMapping/>
  </p:clrMapOvr>
  <p:transition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15135-2401-4BEB-81D3-DDF9A310546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35058022"/>
      </p:ext>
    </p:extLst>
  </p:cSld>
  <p:clrMapOvr>
    <a:masterClrMapping/>
  </p:clrMapOvr>
  <p:transition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ED5EA-992C-4A12-8DE1-A43A7EF35D2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54758504"/>
      </p:ext>
    </p:extLst>
  </p:cSld>
  <p:clrMapOvr>
    <a:masterClrMapping/>
  </p:clrMapOvr>
  <p:transition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97236-4101-4348-88FB-EFDD12697DB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54166113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A56E1-2E97-4362-856E-6681D9E9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79FD-913C-4406-BECF-F65D40EF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73CD1-2AA0-4ED0-B738-85BEB4F1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0A2DD-E692-40E3-B701-1597EFB03A0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9714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9A6A3B-2141-4126-90A5-1AD57CBC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0674F5-11AC-45DA-9572-090827CD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39760B-8FBF-4019-995E-DFB0258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91BD-98ED-4D36-807E-E36975864B5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828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022A6B-04D8-4E6A-955D-11177FB0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53A3F5B-C1CA-4E88-8FC0-40660092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070E20-6519-404C-90DF-7E7937795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7E123-49AA-48C0-B9FE-06B83A2BA3C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1832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613488-2DB2-4991-A4FA-6A03765C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8C6C64-08F8-4190-8D7C-C9EF954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6A96F0-A1EA-43A7-92C3-2E6F0A71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EF9AF-8956-4F29-9080-1E50A74DD03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25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0DB8F8-D67E-4E65-8A79-3F33A1E9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F6FA69-EA17-439C-B875-EA53A758E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3D8AC1-007D-4F4A-97F8-96B8F2F9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B7A98-728C-488E-B1D5-E0361E7B863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5878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5C3EC9-1FA8-41AB-B9B8-376024C6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2A0550-EEEA-4C13-B5F9-AAFFC6D7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19FA4A-9F09-4CB4-B030-0B6AB40D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566F9-7520-4364-BD5E-1FCBE479B6E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8245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898613-57FE-48F3-A942-B48CDD3E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60212E-0F14-4CCD-A64A-BDD3C11F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AD2F64-BE12-465A-AD61-F2436072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9874D-9EAF-40CF-9A7C-9FC68F799CA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1019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5920BDAD-049B-4522-8968-3423CAF0BC21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FC9342E-39D7-4EB5-97CF-026A66C728C4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C81839F-8455-4389-B7DC-ABA6AB53FEF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30C0A9A-D5CE-4125-BC6B-F92CF6F18B1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AC19696-4DB1-4BBD-9F15-2EBD662DFB33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A931315-93A7-4B1A-9393-973BD59142A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6DBE7A-C412-4863-AD9C-4D9525DD770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CC1C024-D60C-45FD-B385-C3C5FA550A9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19FB3E6-21AC-4684-9BA9-73EC7422C75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3979AEC-9647-44A9-95C7-D9BB86518FB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846CA4-D414-44F1-B738-5806B2C7D775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7AF88A2-1DA3-403D-A9FD-3D116580B3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1511DE22-37DB-431C-8451-8B832EE3E7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D1504-9923-4041-9159-F508D39A8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4DA5F-EDEB-4069-BF1D-CB2669C5D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D53B1-F38C-46E8-AA15-4C26982D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fld id="{66B468D1-DB4B-43B3-99D5-003AA1E8A6A2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82" r:id="rId1"/>
    <p:sldLayoutId id="2147488283" r:id="rId2"/>
    <p:sldLayoutId id="2147488284" r:id="rId3"/>
    <p:sldLayoutId id="2147488285" r:id="rId4"/>
    <p:sldLayoutId id="2147488286" r:id="rId5"/>
    <p:sldLayoutId id="2147488287" r:id="rId6"/>
    <p:sldLayoutId id="2147488288" r:id="rId7"/>
    <p:sldLayoutId id="2147488289" r:id="rId8"/>
    <p:sldLayoutId id="2147488290" r:id="rId9"/>
    <p:sldLayoutId id="2147488291" r:id="rId10"/>
    <p:sldLayoutId id="2147488292" r:id="rId11"/>
    <p:sldLayoutId id="2147488293" r:id="rId12"/>
    <p:sldLayoutId id="2147488294" r:id="rId13"/>
    <p:sldLayoutId id="2147488295" r:id="rId14"/>
    <p:sldLayoutId id="2147488296" r:id="rId15"/>
    <p:sldLayoutId id="2147488297" r:id="rId16"/>
    <p:sldLayoutId id="2147488298" r:id="rId17"/>
    <p:sldLayoutId id="2147488299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025B7E3-AE59-4F6C-903F-DB85252607D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90370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301" r:id="rId1"/>
    <p:sldLayoutId id="2147488302" r:id="rId2"/>
    <p:sldLayoutId id="2147488303" r:id="rId3"/>
    <p:sldLayoutId id="2147488304" r:id="rId4"/>
    <p:sldLayoutId id="2147488305" r:id="rId5"/>
    <p:sldLayoutId id="2147488306" r:id="rId6"/>
    <p:sldLayoutId id="2147488307" r:id="rId7"/>
    <p:sldLayoutId id="2147488308" r:id="rId8"/>
    <p:sldLayoutId id="2147488309" r:id="rId9"/>
    <p:sldLayoutId id="2147488310" r:id="rId10"/>
    <p:sldLayoutId id="2147488311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29 Imagen" descr="Imagen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" t="7291" r="5449" b="7291"/>
          <a:stretch>
            <a:fillRect/>
          </a:stretch>
        </p:blipFill>
        <p:spPr bwMode="auto">
          <a:xfrm>
            <a:off x="4001" y="28845"/>
            <a:ext cx="9144000" cy="68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1" y="-7653"/>
            <a:ext cx="454188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ángulo 23"/>
          <p:cNvSpPr/>
          <p:nvPr/>
        </p:nvSpPr>
        <p:spPr>
          <a:xfrm>
            <a:off x="239605" y="509771"/>
            <a:ext cx="421556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1200" cap="none" spc="0" normalizeH="0" baseline="0" noProof="0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99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SACRAMENTO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1200" cap="none" spc="0" normalizeH="0" baseline="0" noProof="0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99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 la Reconciliación</a:t>
            </a:r>
            <a:endParaRPr kumimoji="0" lang="es-ES" sz="2400" b="1" i="0" u="none" strike="noStrike" kern="1200" cap="none" spc="0" normalizeH="0" baseline="0" noProof="0" dirty="0">
              <a:ln w="22225">
                <a:solidFill>
                  <a:srgbClr val="FFFFFF"/>
                </a:solidFill>
                <a:prstDash val="solid"/>
              </a:ln>
              <a:solidFill>
                <a:srgbClr val="99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CuadroTexto 25"/>
          <p:cNvSpPr txBox="1">
            <a:spLocks noChangeArrowheads="1"/>
          </p:cNvSpPr>
          <p:nvPr/>
        </p:nvSpPr>
        <p:spPr bwMode="auto">
          <a:xfrm>
            <a:off x="395536" y="1315794"/>
            <a:ext cx="3724299" cy="20621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Niños, Preadolescentes,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Adolescentes y Jóvenes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Martes 24 de Marzo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 las 6:15 de la tarde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Para toda la Comunidad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Viernes 27 de Marzo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 las 4 de la tarde</a:t>
            </a:r>
            <a:endParaRPr kumimoji="0" lang="es-ES" altLang="es-ES" sz="17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239605" y="3454245"/>
            <a:ext cx="407432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1200" cap="none" spc="0" normalizeH="0" baseline="0" noProof="0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99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VIA CRUCIS Comunitario</a:t>
            </a:r>
            <a:endParaRPr kumimoji="0" lang="es-ES" sz="2400" b="1" i="0" u="none" strike="noStrike" kern="1200" cap="none" spc="0" normalizeH="0" baseline="0" noProof="0" dirty="0">
              <a:ln w="22225">
                <a:solidFill>
                  <a:srgbClr val="FFFFFF"/>
                </a:solidFill>
                <a:prstDash val="solid"/>
              </a:ln>
              <a:solidFill>
                <a:srgbClr val="99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CuadroTexto 27"/>
          <p:cNvSpPr txBox="1">
            <a:spLocks noChangeArrowheads="1"/>
          </p:cNvSpPr>
          <p:nvPr/>
        </p:nvSpPr>
        <p:spPr bwMode="auto">
          <a:xfrm>
            <a:off x="383993" y="3933056"/>
            <a:ext cx="3672408" cy="8925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Viernes 27de Marzo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 las 6:00 de la tarde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 el Templo </a:t>
            </a:r>
            <a:endParaRPr kumimoji="0" lang="es-ES" altLang="es-ES" sz="17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885" y="1315794"/>
            <a:ext cx="4315017" cy="534193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4" name="Nube 3"/>
          <p:cNvSpPr/>
          <p:nvPr/>
        </p:nvSpPr>
        <p:spPr bwMode="auto">
          <a:xfrm>
            <a:off x="4816585" y="136843"/>
            <a:ext cx="3943466" cy="1600092"/>
          </a:xfrm>
          <a:prstGeom prst="cloud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4976554" y="327345"/>
            <a:ext cx="3489395" cy="1517588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COLECTA de Hoy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Domingo 22 de Marzo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para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SEMINARIO DIOCESANO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75889" y="4968154"/>
            <a:ext cx="3558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99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Domingo de Ramos</a:t>
            </a:r>
            <a:endParaRPr kumimoji="0" lang="es-ES" sz="2800" b="1" i="0" u="none" strike="noStrike" kern="1200" cap="none" spc="0" normalizeH="0" baseline="0" noProof="0" dirty="0">
              <a:ln w="22225">
                <a:solidFill>
                  <a:srgbClr val="FFFFFF"/>
                </a:solidFill>
                <a:prstDash val="solid"/>
              </a:ln>
              <a:solidFill>
                <a:srgbClr val="99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CuadroTexto 17"/>
          <p:cNvSpPr txBox="1">
            <a:spLocks noChangeArrowheads="1"/>
          </p:cNvSpPr>
          <p:nvPr/>
        </p:nvSpPr>
        <p:spPr bwMode="auto">
          <a:xfrm>
            <a:off x="475889" y="5412779"/>
            <a:ext cx="3580512" cy="8925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Domingo 29 de Marzo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Bendición de Ramos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 todas las Eucaristías</a:t>
            </a:r>
            <a:endParaRPr kumimoji="0" lang="es-ES" altLang="es-ES" sz="17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8157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D5CABBED-09F1-4630-8CC9-615CA2E556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88541" y="3933056"/>
            <a:ext cx="7127875" cy="172720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5400" b="1" i="1" cap="small" dirty="0">
                <a:solidFill>
                  <a:schemeClr val="bg1"/>
                </a:solidFill>
                <a:latin typeface="Please write me a song" panose="02000603000000000000" pitchFamily="2" charset="0"/>
              </a:rPr>
              <a:t>				</a:t>
            </a:r>
            <a:r>
              <a:rPr lang="es-ES" sz="60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9A6862-98B7-413C-85FB-0F5DE0F64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7" name="Picture 5" descr="telefonos">
            <a:extLst>
              <a:ext uri="{FF2B5EF4-FFF2-40B4-BE49-F238E27FC236}">
                <a16:creationId xmlns:a16="http://schemas.microsoft.com/office/drawing/2014/main" id="{5A320424-709D-43FE-A8DD-1448192BE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941168"/>
            <a:ext cx="995834" cy="99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15900"/>
            <a:ext cx="822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</a:t>
            </a: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N MI DEBILIDAD</a:t>
            </a:r>
          </a:p>
        </p:txBody>
      </p:sp>
      <p:pic>
        <p:nvPicPr>
          <p:cNvPr id="29699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C324CF1-E5D5-4267-809A-A7E772C09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204" y="1196975"/>
            <a:ext cx="250983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798" y="1222878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amor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vida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te haces fuerte en mí.(bis)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64AA10C7-E89B-4F97-9D1F-D606A2C03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4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8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CFDB23D-F730-4272-82FA-E0115A43A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1747" name="3 CuadroTexto">
            <a:extLst>
              <a:ext uri="{FF2B5EF4-FFF2-40B4-BE49-F238E27FC236}">
                <a16:creationId xmlns:a16="http://schemas.microsoft.com/office/drawing/2014/main" id="{55014584-67ED-46F5-AC5E-2A79022E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1748" name="Imagen 2">
            <a:extLst>
              <a:ext uri="{FF2B5EF4-FFF2-40B4-BE49-F238E27FC236}">
                <a16:creationId xmlns:a16="http://schemas.microsoft.com/office/drawing/2014/main" id="{C166C30B-2120-4DFB-B112-1F68221BD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CuadroTexto 4">
            <a:extLst>
              <a:ext uri="{FF2B5EF4-FFF2-40B4-BE49-F238E27FC236}">
                <a16:creationId xmlns:a16="http://schemas.microsoft.com/office/drawing/2014/main" id="{19158294-C234-4915-AAE4-0FC8D114E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949043"/>
            <a:ext cx="7170553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Santo, santo, santo es el Señor Dios del Universo.</a:t>
            </a:r>
          </a:p>
          <a:p>
            <a:r>
              <a:rPr lang="es-ES" altLang="es-ES" sz="36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Llenos están el cielo y la tierra,</a:t>
            </a:r>
          </a:p>
          <a:p>
            <a:r>
              <a:rPr lang="es-ES" altLang="es-ES" sz="36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llenos están de tu gloria.</a:t>
            </a:r>
          </a:p>
          <a:p>
            <a:r>
              <a:rPr lang="es-ES" altLang="es-ES" sz="36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Hosanna (Hossanna), Hosanna (Hossanna)</a:t>
            </a:r>
          </a:p>
          <a:p>
            <a:r>
              <a:rPr lang="es-ES" altLang="es-ES" sz="36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Hosanna (Hossanna) en el cielo. (bis)</a:t>
            </a:r>
          </a:p>
          <a:p>
            <a:r>
              <a:rPr lang="es-ES" altLang="es-ES" sz="36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Bendito el que viene en nombre del Señor,</a:t>
            </a:r>
          </a:p>
          <a:p>
            <a:r>
              <a:rPr lang="es-ES" altLang="es-ES" sz="36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bendito el que viene en su nombre.</a:t>
            </a:r>
          </a:p>
          <a:p>
            <a:r>
              <a:rPr lang="es-ES" altLang="es-ES" sz="36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Hosanna (Hossanna), Hosanna (Hossanna)</a:t>
            </a:r>
          </a:p>
          <a:p>
            <a:r>
              <a:rPr lang="es-ES" altLang="es-ES" sz="36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Hosanna (Hossanna) en el cielo. (bis)</a:t>
            </a:r>
          </a:p>
          <a:p>
            <a:endParaRPr lang="es-ES" altLang="es-ES" sz="3600">
              <a:latin typeface="Please write me a song" panose="02000603000000000000" pitchFamily="2" charset="0"/>
              <a:ea typeface="Please write me a song" panose="02000603000000000000" pitchFamily="2" charset="0"/>
              <a:cs typeface="Adobe Devanagari"/>
            </a:endParaRPr>
          </a:p>
          <a:p>
            <a:endParaRPr lang="es-ES" altLang="es-ES" sz="3600" dirty="0">
              <a:latin typeface="Please write me a song" panose="02000603000000000000" pitchFamily="2" charset="0"/>
              <a:ea typeface="Please write me a song" panose="02000603000000000000" pitchFamily="2" charset="0"/>
              <a:cs typeface="Adobe Devanagari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144820FC-0CA8-42DD-800B-DE5693448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134542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_tradnl" altLang="es-ES" sz="4400" b="1" u="sng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</a:t>
            </a:r>
            <a:r>
              <a:rPr lang="es-ES" altLang="es-ES" sz="4400" b="1" u="sng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ANTO </a:t>
            </a:r>
            <a:r>
              <a:rPr lang="es-ES" altLang="es-ES" sz="3200" b="1" u="sng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(Haendel)</a:t>
            </a:r>
            <a:endParaRPr lang="es-ES" altLang="es-ES" sz="4400" b="1" u="sng" dirty="0">
              <a:solidFill>
                <a:srgbClr val="99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4" name="Picture 2" descr="Imagen">
            <a:extLst>
              <a:ext uri="{FF2B5EF4-FFF2-40B4-BE49-F238E27FC236}">
                <a16:creationId xmlns:a16="http://schemas.microsoft.com/office/drawing/2014/main" id="{3F11908B-0C6D-E9E5-B5B2-55FACD131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168" y="1368163"/>
            <a:ext cx="3142665" cy="378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>
            <a:extLst>
              <a:ext uri="{FF2B5EF4-FFF2-40B4-BE49-F238E27FC236}">
                <a16:creationId xmlns:a16="http://schemas.microsoft.com/office/drawing/2014/main" id="{3E5FD36C-7270-4795-8FA4-E71AE4F3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556792"/>
            <a:ext cx="4608760" cy="2619375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3795" name="5 CuadroTexto">
            <a:extLst>
              <a:ext uri="{FF2B5EF4-FFF2-40B4-BE49-F238E27FC236}">
                <a16:creationId xmlns:a16="http://schemas.microsoft.com/office/drawing/2014/main" id="{BED7F77F-53A2-4193-9646-6CCCFEB5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60350"/>
            <a:ext cx="83526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6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379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AF0D7FA-C11B-416A-BBA1-739498F8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2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92FA3D31-096B-4F48-AE2C-F64BC62B12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5760566" cy="52244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253F2B2-57F6-47B4-F998-072AC1165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</a:t>
            </a:r>
            <a:r>
              <a:rPr lang="es-ES" altLang="es-ES" sz="3200" b="1" kern="0" spc="12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tentación</a:t>
            </a: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</a:t>
            </a: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416491" y="260648"/>
            <a:ext cx="296908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0EB64BE-2241-4679-96D1-0DEB5B8F6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5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992B583-C8D3-44B0-A629-5834BCB07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1C0B5EB4-0F59-4E5B-8FC4-67A1EF7D6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12" y="309562"/>
            <a:ext cx="50911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37892" name="Picture 10" descr="Resultado de imagen de mano corazon fano">
            <a:extLst>
              <a:ext uri="{FF2B5EF4-FFF2-40B4-BE49-F238E27FC236}">
                <a16:creationId xmlns:a16="http://schemas.microsoft.com/office/drawing/2014/main" id="{134659DA-BADD-4678-A3EA-CC4EF07C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D6BF405-4840-1B1B-3C47-4A38FE4168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2700546" y="2085398"/>
            <a:ext cx="4565356" cy="32158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7785258-4F1B-5829-585E-786BB8A50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82987146-CCF3-0609-FA0D-91BD2FDCA9F4}"/>
              </a:ext>
            </a:extLst>
          </p:cNvPr>
          <p:cNvSpPr txBox="1">
            <a:spLocks/>
          </p:cNvSpPr>
          <p:nvPr/>
        </p:nvSpPr>
        <p:spPr bwMode="auto">
          <a:xfrm>
            <a:off x="502652" y="585684"/>
            <a:ext cx="43957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40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C14F50-301B-8FC2-C766-F7E7658AA66C}"/>
              </a:ext>
            </a:extLst>
          </p:cNvPr>
          <p:cNvSpPr txBox="1"/>
          <p:nvPr/>
        </p:nvSpPr>
        <p:spPr>
          <a:xfrm>
            <a:off x="9955609" y="134881"/>
            <a:ext cx="4104456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B57D3"/>
                  </a:outerShdw>
                </a:effectLst>
                <a:latin typeface="Trebuchet MS"/>
              </a:rPr>
              <a:t>  ¡BIENVENIDOS!  </a:t>
            </a:r>
          </a:p>
        </p:txBody>
      </p:sp>
      <p:sp>
        <p:nvSpPr>
          <p:cNvPr id="2" name="3 CuadroTexto">
            <a:extLst>
              <a:ext uri="{FF2B5EF4-FFF2-40B4-BE49-F238E27FC236}">
                <a16:creationId xmlns:a16="http://schemas.microsoft.com/office/drawing/2014/main" id="{1883FD20-3362-C0CB-E095-F8D0A0CB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655" y="5471641"/>
            <a:ext cx="8856984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b="1" dirty="0">
                <a:solidFill>
                  <a:prstClr val="black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</p:txBody>
      </p:sp>
    </p:spTree>
    <p:extLst>
      <p:ext uri="{BB962C8B-B14F-4D97-AF65-F5344CB8AC3E}">
        <p14:creationId xmlns:p14="http://schemas.microsoft.com/office/powerpoint/2010/main" val="199326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2812 -0.04722 L -0.58489 0.0326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Señor, en el cielo, en la tierra,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olas del mar.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flores que mueve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Tú que haces las cosas tan bellas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les das una vida fugaz,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pon Señor tu mirada sobre 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devuelve a los hombres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paz,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 y amor. (bis)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uadroTexto 5">
            <a:extLst>
              <a:ext uri="{FF2B5EF4-FFF2-40B4-BE49-F238E27FC236}">
                <a16:creationId xmlns:a16="http://schemas.microsoft.com/office/drawing/2014/main" id="{844C2936-F0CE-4E4B-937C-329123D0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828" y="485114"/>
            <a:ext cx="7776343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D14D-DC99-82F6-5AD0-7D0987F77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2870D476-F6A9-16D4-2947-05B6DD1A8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082540"/>
            <a:ext cx="142539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Juan 11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6AA35200-5BBF-90F8-1D62-65F7CA111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908720"/>
            <a:ext cx="7668344" cy="98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Yo soy la resurrección y la vida.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3484D7ED-4B27-5C29-7D45-B53AD8B6B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07C39C30-938B-565B-98ED-21887D7D1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116632"/>
            <a:ext cx="86511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V DOMINGO DE CUARESMA 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Fano Resurrección – Odres Nuevos">
            <a:extLst>
              <a:ext uri="{FF2B5EF4-FFF2-40B4-BE49-F238E27FC236}">
                <a16:creationId xmlns:a16="http://schemas.microsoft.com/office/drawing/2014/main" id="{F8C52166-1502-A00A-F657-1047302C7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65" y="2212282"/>
            <a:ext cx="6278843" cy="447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AC26C81-2417-AFE2-7CDA-3B488BE1BE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571" y="3118582"/>
            <a:ext cx="2525429" cy="356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941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190599"/>
            <a:ext cx="66960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5400" dirty="0">
                <a:solidFill>
                  <a:srgbClr val="9900FF"/>
                </a:solidFill>
                <a:latin typeface="Please write me a song" panose="02000603000000000000" pitchFamily="2" charset="0"/>
              </a:rPr>
              <a:t>DONA TU VIDA</a:t>
            </a:r>
          </a:p>
        </p:txBody>
      </p:sp>
      <p:sp>
        <p:nvSpPr>
          <p:cNvPr id="47107" name="CuadroTexto 1">
            <a:extLst>
              <a:ext uri="{FF2B5EF4-FFF2-40B4-BE49-F238E27FC236}">
                <a16:creationId xmlns:a16="http://schemas.microsoft.com/office/drawing/2014/main" id="{97E89A1F-06EF-4EB3-B7F0-9EAAA332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539552" y="836489"/>
            <a:ext cx="8362950" cy="547283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Una noche de sudores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con la barca en el mar,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mientras el cielo aclara ya,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mirabas tus redes vacías.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Pero hay alguien que te llama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y otros mares te enseñará,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en el corazón del hombre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sus redes echará.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n 6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5C321BF7-779C-4CF9-9AEA-78F1C5C35C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449" y="1482602"/>
            <a:ext cx="3949082" cy="4178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corazon-imagen-animada-0861">
            <a:extLst>
              <a:ext uri="{FF2B5EF4-FFF2-40B4-BE49-F238E27FC236}">
                <a16:creationId xmlns:a16="http://schemas.microsoft.com/office/drawing/2014/main" id="{43ACC8D3-5658-4A82-ADF4-F4F6423A7D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44824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476672"/>
            <a:ext cx="8207375" cy="443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Dona toda tu vida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como María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 pie de la Cruz.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Y serás siervo de cada hombre,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siervo por amor,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sacerdote de la humanidad.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5" name="Imagen 4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317FDE8D-71D9-4729-982E-A1399F2D11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77008"/>
            <a:ext cx="4931271" cy="5217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corazon-imagen-animada-0861">
            <a:extLst>
              <a:ext uri="{FF2B5EF4-FFF2-40B4-BE49-F238E27FC236}">
                <a16:creationId xmlns:a16="http://schemas.microsoft.com/office/drawing/2014/main" id="{60F51E83-0BAD-4DB2-8EFF-7660C92614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83439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AA1FF-5FCB-7A1F-C990-26D1EBDF7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CuadroTexto 1">
            <a:extLst>
              <a:ext uri="{FF2B5EF4-FFF2-40B4-BE49-F238E27FC236}">
                <a16:creationId xmlns:a16="http://schemas.microsoft.com/office/drawing/2014/main" id="{583B1468-1965-9AB3-760B-4AEF21652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10529C3F-085E-4BA5-53D1-7A881E4C9283}"/>
              </a:ext>
            </a:extLst>
          </p:cNvPr>
          <p:cNvSpPr txBox="1">
            <a:spLocks/>
          </p:cNvSpPr>
          <p:nvPr/>
        </p:nvSpPr>
        <p:spPr>
          <a:xfrm>
            <a:off x="539552" y="620688"/>
            <a:ext cx="8362950" cy="547283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Caminabas en el silencio,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entre lágrimas esperando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que la semilla echada ya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cayera en la tierra buena.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Hoy tu corazón se alegra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porque el grano ha dorado ya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y madurado bajo el sol,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sólo queda recogerlo.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n 6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FEC6A0EE-A1F3-2B38-0A68-0B64A39421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449" y="1482602"/>
            <a:ext cx="3949082" cy="4178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corazon-imagen-animada-0861">
            <a:extLst>
              <a:ext uri="{FF2B5EF4-FFF2-40B4-BE49-F238E27FC236}">
                <a16:creationId xmlns:a16="http://schemas.microsoft.com/office/drawing/2014/main" id="{60F10A7A-A2FA-4090-9DA0-306F3675E2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44824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9554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0D0E4-E7AD-7F0F-D0F8-6B98AC643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E96CADC6-6077-6438-3907-0CE01A666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476672"/>
            <a:ext cx="8207375" cy="443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Dona toda tu vida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como María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 pie de la Cruz.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Y serás siervo de cada hombre,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siervo por amor,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sacerdote de la humanidad.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AB4817CA-2C13-9EB1-7D45-3191BB3E6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164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5" name="Imagen 4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C351A06D-E2D5-6104-177F-CF4D7B8B03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77008"/>
            <a:ext cx="4931271" cy="5217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corazon-imagen-animada-0861">
            <a:extLst>
              <a:ext uri="{FF2B5EF4-FFF2-40B4-BE49-F238E27FC236}">
                <a16:creationId xmlns:a16="http://schemas.microsoft.com/office/drawing/2014/main" id="{1DA2A447-6C35-AB05-6269-77D15D0DE8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83439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4092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5463"/>
            <a:ext cx="79305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/>
            <a:r>
              <a:rPr lang="es-ES" altLang="es-ES" sz="4800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ODIO POR AMOR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980728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cambiar…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cambiar…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saber pedir perdón.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 en la mente de todos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el odio por amor.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omentario al evangelio del Domingo VII del Tiempo Ordinario · Dibujos de  Fano para colorear · Diócesis de Málaga : Portal de la Iglesia Católica de  Málaga">
            <a:extLst>
              <a:ext uri="{FF2B5EF4-FFF2-40B4-BE49-F238E27FC236}">
                <a16:creationId xmlns:a16="http://schemas.microsoft.com/office/drawing/2014/main" id="{491FE35C-3EE7-245D-815C-E51B0AB84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3541907"/>
            <a:ext cx="3029669" cy="316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5699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C548E5E-9065-86A3-AB47-12F6F4A4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268760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5 Rectángulo">
            <a:extLst>
              <a:ext uri="{FF2B5EF4-FFF2-40B4-BE49-F238E27FC236}">
                <a16:creationId xmlns:a16="http://schemas.microsoft.com/office/drawing/2014/main" id="{72215315-49F2-4EB8-BA60-CD086BC7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525" y="5569250"/>
            <a:ext cx="3673475" cy="769441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  <p:sp>
        <p:nvSpPr>
          <p:cNvPr id="2" name="5 Rectángulo">
            <a:extLst>
              <a:ext uri="{FF2B5EF4-FFF2-40B4-BE49-F238E27FC236}">
                <a16:creationId xmlns:a16="http://schemas.microsoft.com/office/drawing/2014/main" id="{6D739174-A4C7-0A57-D562-2D5E816B9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8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¡Gracias, mi Dios!</a:t>
            </a:r>
          </a:p>
        </p:txBody>
      </p:sp>
    </p:spTree>
    <p:extLst>
      <p:ext uri="{BB962C8B-B14F-4D97-AF65-F5344CB8AC3E}">
        <p14:creationId xmlns:p14="http://schemas.microsoft.com/office/powerpoint/2010/main" val="13483497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29 Imagen" descr="Imagen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" t="7291" r="5449" b="7291"/>
          <a:stretch>
            <a:fillRect/>
          </a:stretch>
        </p:blipFill>
        <p:spPr bwMode="auto">
          <a:xfrm>
            <a:off x="4001" y="28845"/>
            <a:ext cx="9144000" cy="68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1" y="-7653"/>
            <a:ext cx="454188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ángulo 23"/>
          <p:cNvSpPr/>
          <p:nvPr/>
        </p:nvSpPr>
        <p:spPr>
          <a:xfrm>
            <a:off x="239605" y="509771"/>
            <a:ext cx="421556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1200" cap="none" spc="0" normalizeH="0" baseline="0" noProof="0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99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SACRAMENTO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1200" cap="none" spc="0" normalizeH="0" baseline="0" noProof="0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99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 la Reconciliación</a:t>
            </a:r>
            <a:endParaRPr kumimoji="0" lang="es-ES" sz="2400" b="1" i="0" u="none" strike="noStrike" kern="1200" cap="none" spc="0" normalizeH="0" baseline="0" noProof="0" dirty="0">
              <a:ln w="22225">
                <a:solidFill>
                  <a:srgbClr val="FFFFFF"/>
                </a:solidFill>
                <a:prstDash val="solid"/>
              </a:ln>
              <a:solidFill>
                <a:srgbClr val="99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CuadroTexto 25"/>
          <p:cNvSpPr txBox="1">
            <a:spLocks noChangeArrowheads="1"/>
          </p:cNvSpPr>
          <p:nvPr/>
        </p:nvSpPr>
        <p:spPr bwMode="auto">
          <a:xfrm>
            <a:off x="395536" y="1315794"/>
            <a:ext cx="3724299" cy="20621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Niños, Preadolescentes,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Adolescentes y Jóvenes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Martes 24 de Marzo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 las 6:15 de la tarde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Para toda la Comunidad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Viernes 27 de Marzo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 las 4 de la tarde</a:t>
            </a:r>
            <a:endParaRPr kumimoji="0" lang="es-ES" altLang="es-ES" sz="17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239605" y="3454245"/>
            <a:ext cx="407432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1200" cap="none" spc="0" normalizeH="0" baseline="0" noProof="0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99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VIA CRUCIS Comunitario</a:t>
            </a:r>
            <a:endParaRPr kumimoji="0" lang="es-ES" sz="2400" b="1" i="0" u="none" strike="noStrike" kern="1200" cap="none" spc="0" normalizeH="0" baseline="0" noProof="0" dirty="0">
              <a:ln w="22225">
                <a:solidFill>
                  <a:srgbClr val="FFFFFF"/>
                </a:solidFill>
                <a:prstDash val="solid"/>
              </a:ln>
              <a:solidFill>
                <a:srgbClr val="99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CuadroTexto 27"/>
          <p:cNvSpPr txBox="1">
            <a:spLocks noChangeArrowheads="1"/>
          </p:cNvSpPr>
          <p:nvPr/>
        </p:nvSpPr>
        <p:spPr bwMode="auto">
          <a:xfrm>
            <a:off x="383993" y="3933056"/>
            <a:ext cx="3672408" cy="8925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Viernes 27de Marzo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 las 6:00 de la tarde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 el Templo </a:t>
            </a:r>
            <a:endParaRPr kumimoji="0" lang="es-ES" altLang="es-ES" sz="17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885" y="1315794"/>
            <a:ext cx="4315017" cy="534193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4" name="Nube 3"/>
          <p:cNvSpPr/>
          <p:nvPr/>
        </p:nvSpPr>
        <p:spPr bwMode="auto">
          <a:xfrm>
            <a:off x="4816585" y="136843"/>
            <a:ext cx="3943466" cy="1600092"/>
          </a:xfrm>
          <a:prstGeom prst="cloud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4976554" y="327345"/>
            <a:ext cx="3489395" cy="1517588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COLECTA de Hoy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Domingo 22 de Marzo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2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para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</a:t>
            </a: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SEMINARIO DIOCESANO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75889" y="4968154"/>
            <a:ext cx="3558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 w="22225">
                  <a:solidFill>
                    <a:srgbClr val="FFFFFF"/>
                  </a:solidFill>
                  <a:prstDash val="solid"/>
                </a:ln>
                <a:solidFill>
                  <a:srgbClr val="99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Domingo de Ramos</a:t>
            </a:r>
            <a:endParaRPr kumimoji="0" lang="es-ES" sz="2800" b="1" i="0" u="none" strike="noStrike" kern="1200" cap="none" spc="0" normalizeH="0" baseline="0" noProof="0" dirty="0">
              <a:ln w="22225">
                <a:solidFill>
                  <a:srgbClr val="FFFFFF"/>
                </a:solidFill>
                <a:prstDash val="solid"/>
              </a:ln>
              <a:solidFill>
                <a:srgbClr val="99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CuadroTexto 17"/>
          <p:cNvSpPr txBox="1">
            <a:spLocks noChangeArrowheads="1"/>
          </p:cNvSpPr>
          <p:nvPr/>
        </p:nvSpPr>
        <p:spPr bwMode="auto">
          <a:xfrm>
            <a:off x="475889" y="5412779"/>
            <a:ext cx="3580512" cy="8925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Domingo 29 de Marzo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Bendición de Ramos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 todas las Eucaristías</a:t>
            </a:r>
            <a:endParaRPr kumimoji="0" lang="es-ES" altLang="es-ES" sz="17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52639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>
            <a:extLst>
              <a:ext uri="{FF2B5EF4-FFF2-40B4-BE49-F238E27FC236}">
                <a16:creationId xmlns:a16="http://schemas.microsoft.com/office/drawing/2014/main" id="{AE1271FF-5789-46B4-A4A6-242FFDF38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6" y="274638"/>
            <a:ext cx="8510588" cy="796925"/>
          </a:xfrm>
        </p:spPr>
        <p:txBody>
          <a:bodyPr/>
          <a:lstStyle/>
          <a:p>
            <a:pPr algn="ctr"/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CUARENTA DÍAS CAMINANDO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1507" name="4 CuadroTexto">
            <a:extLst>
              <a:ext uri="{FF2B5EF4-FFF2-40B4-BE49-F238E27FC236}">
                <a16:creationId xmlns:a16="http://schemas.microsoft.com/office/drawing/2014/main" id="{AFB4DD25-FABB-4BEC-A466-F7A11E164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351215"/>
            <a:ext cx="8389937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Cuarenta días caminando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 </a:t>
            </a:r>
            <a:r>
              <a:rPr lang="es-ES" altLang="es-ES" sz="5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¡Cuaresma!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hacia la Pascua de Jesús.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comunidad te anima,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celebrar un nuevo cambio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tu vida (bis).</a:t>
            </a:r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765611A9-DAC7-4474-94E1-25D4900DF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78"/>
          <a:stretch>
            <a:fillRect/>
          </a:stretch>
        </p:blipFill>
        <p:spPr bwMode="auto">
          <a:xfrm>
            <a:off x="5868144" y="2390754"/>
            <a:ext cx="3149600" cy="417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0" name="Picture 6" descr="estrella-imagen-animada-0093">
            <a:extLst>
              <a:ext uri="{FF2B5EF4-FFF2-40B4-BE49-F238E27FC236}">
                <a16:creationId xmlns:a16="http://schemas.microsoft.com/office/drawing/2014/main" id="{FC7A961A-FCB1-4606-8185-56E81271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0" y="114301"/>
            <a:ext cx="8042016" cy="782637"/>
          </a:xfrm>
        </p:spPr>
        <p:txBody>
          <a:bodyPr/>
          <a:lstStyle/>
          <a:p>
            <a:pPr algn="ctr" eaLnBrk="1" hangingPunct="1"/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MI DIOS HERMANO</a:t>
            </a:r>
            <a:endParaRPr lang="es-ES" altLang="es-ES" sz="5400" b="1" dirty="0">
              <a:solidFill>
                <a:srgbClr val="9900FF"/>
              </a:solidFill>
            </a:endParaRP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980728"/>
            <a:ext cx="900112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Así dame la mano y no me dejes atrás;   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 andar contigo todo el camino que tengo que andar.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así, siempre mi amigo, siempre contigo podré contar.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Yo prometo serte fiel y hacer de ti mi fe.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1/3</a:t>
            </a:r>
          </a:p>
        </p:txBody>
      </p:sp>
      <p:pic>
        <p:nvPicPr>
          <p:cNvPr id="45061" name="Imagen 4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BCCBC9DD-6ECB-4815-8CEE-A73B97664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572718"/>
            <a:ext cx="3529012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corazon-imagen-animada-0861">
            <a:extLst>
              <a:ext uri="{FF2B5EF4-FFF2-40B4-BE49-F238E27FC236}">
                <a16:creationId xmlns:a16="http://schemas.microsoft.com/office/drawing/2014/main" id="{456A5BE8-2092-4A28-9B86-708D0BB83B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83830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92150"/>
            <a:ext cx="7777163" cy="286232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600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una flor en cada esquina a tu lado plantaré,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600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una estrella que sonría cuando vaya a amanecer,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600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acariciaré la vida como si fuera a terminar,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600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allí donde el hombre viva es allí donde estarás. 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94046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2/3</a:t>
            </a:r>
          </a:p>
        </p:txBody>
      </p:sp>
      <p:pic>
        <p:nvPicPr>
          <p:cNvPr id="46084" name="Imagen 6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04B8415A-CDE3-4EDC-822A-EB0F4A509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565797"/>
            <a:ext cx="3457575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orazon-imagen-animada-0861">
            <a:extLst>
              <a:ext uri="{FF2B5EF4-FFF2-40B4-BE49-F238E27FC236}">
                <a16:creationId xmlns:a16="http://schemas.microsoft.com/office/drawing/2014/main" id="{8717036F-0FEC-4CB3-A179-5C9F25544D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6909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558800"/>
            <a:ext cx="7777162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Mi Dios hermano, mi Dios obrero,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mi Dios mendigo, mi Dios minero,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en las montañas, en las empresas,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en las esquinas, en las acequias.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No un Dios de barro, no un Dios de feria,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no un Dios de templo de oro embriagado.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Mi Dios </a:t>
            </a: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mendigo, </a:t>
            </a:r>
            <a:r>
              <a:rPr lang="es-ES" altLang="es-ES" sz="360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mi Dios </a:t>
            </a: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hermano,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han hecho astillas de tu madero.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3/3</a:t>
            </a:r>
          </a:p>
        </p:txBody>
      </p:sp>
      <p:pic>
        <p:nvPicPr>
          <p:cNvPr id="47108" name="Imagen 3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D31DD4F8-FBF7-49A5-8643-ACA048C5D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27025"/>
            <a:ext cx="3132138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corazon-imagen-animada-0861">
            <a:extLst>
              <a:ext uri="{FF2B5EF4-FFF2-40B4-BE49-F238E27FC236}">
                <a16:creationId xmlns:a16="http://schemas.microsoft.com/office/drawing/2014/main" id="{8A91954C-1DA7-45A9-9E6A-5AD3E975EF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89" y="357187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1 Título">
            <a:extLst>
              <a:ext uri="{FF2B5EF4-FFF2-40B4-BE49-F238E27FC236}">
                <a16:creationId xmlns:a16="http://schemas.microsoft.com/office/drawing/2014/main" id="{0ECA6F79-1026-42E4-A9E3-177B981ED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116632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6600" b="1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0596A13-C1BD-423E-A762-60FB11686069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6000" b="1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C1F3002-A98C-D0C4-7D7D-0A7268876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3581" y="1196975"/>
            <a:ext cx="4892675" cy="400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459E3CE2-AF00-AC1A-7856-E3546E29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621388" y="3290811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BF6D16AE-026B-E966-851F-DC1152C8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155807" y="295202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99E71AD2-FD31-4510-B718-834F9C9B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655" y="260648"/>
            <a:ext cx="623920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V DOMINGO DE CUARESMA</a:t>
            </a:r>
            <a:endParaRPr lang="es-ES" altLang="es-ES" sz="5400" b="1" u="sng" dirty="0">
              <a:solidFill>
                <a:srgbClr val="FF33CC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DC78979-8995-2171-C4FB-2030A07D1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34" y="1210005"/>
            <a:ext cx="3852448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14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4FC4B-89D0-427D-A5DC-B21D28E2E5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052736"/>
            <a:ext cx="8229600" cy="4868862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Palabra de Dios,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no sólo con tus oídos,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también con tu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la palabra de Dios;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estate siempre atento a su voz.</a:t>
            </a:r>
          </a:p>
        </p:txBody>
      </p:sp>
      <p:sp>
        <p:nvSpPr>
          <p:cNvPr id="23555" name="1 Título">
            <a:extLst>
              <a:ext uri="{FF2B5EF4-FFF2-40B4-BE49-F238E27FC236}">
                <a16:creationId xmlns:a16="http://schemas.microsoft.com/office/drawing/2014/main" id="{6CA0B7FC-01B9-4C2A-A7D6-B02CFFE8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188640"/>
            <a:ext cx="7345363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ESCUCHA TÚ LA PALABRA</a:t>
            </a:r>
            <a:endParaRPr lang="es-ES" altLang="es-ES" sz="48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3556" name="Imagen 6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8DECB7BA-043E-40AE-BB40-3DA31D326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251" y="1251248"/>
            <a:ext cx="2606566" cy="347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83D3CC1-BC3C-49A9-9F2F-2FB124554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5"/>
          <a:stretch/>
        </p:blipFill>
        <p:spPr bwMode="auto">
          <a:xfrm>
            <a:off x="4716463" y="2214563"/>
            <a:ext cx="1573212" cy="143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6BF8B8B-7956-4414-B915-9108FEE8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4624"/>
            <a:ext cx="8641878" cy="873125"/>
          </a:xfrm>
        </p:spPr>
        <p:txBody>
          <a:bodyPr/>
          <a:lstStyle/>
          <a:p>
            <a:pPr algn="ctr" eaLnBrk="1" hangingPunct="1"/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D5E69F2-CAEE-4DD5-B440-3C3867D086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980728"/>
            <a:ext cx="8893175" cy="51847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LECTURA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: </a:t>
            </a:r>
            <a:r>
              <a:rPr lang="es-ES_tradnl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Profecía de Ezequiel.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SALMO:</a:t>
            </a:r>
            <a:endParaRPr lang="es-ES_tradnl" sz="3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Del Señor viene la misericordia, la redención copiosa.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SEGUNDA LECTURA: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Carta del apóstol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san Pablo a los Romanos.</a:t>
            </a:r>
            <a:endParaRPr lang="es-ES_tradnl" sz="4000" b="1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4580" name="Imagen 3" descr="Diagrama&#10;&#10;Descripción generada automáticamente">
            <a:extLst>
              <a:ext uri="{FF2B5EF4-FFF2-40B4-BE49-F238E27FC236}">
                <a16:creationId xmlns:a16="http://schemas.microsoft.com/office/drawing/2014/main" id="{098E0A25-5EEC-42F9-BC12-BF254445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724128" y="3774939"/>
            <a:ext cx="3358977" cy="289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7D2F4B6-F5C9-E5BC-D76B-3EB8DBB8B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539" y="3788717"/>
            <a:ext cx="719677" cy="72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4D8594F8-2CF7-4315-BC39-2F73C7BD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082540"/>
            <a:ext cx="142539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Juan 11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350CDBEE-DA9C-4E14-B783-BC5A1EF25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908720"/>
            <a:ext cx="7668344" cy="98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Yo soy la resurrección y la vida.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59AAE83D-878B-4D1E-BE97-FC55D250C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A7314C3D-3DC9-079D-D236-F84123DCD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116632"/>
            <a:ext cx="86511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V DOMINGO DE CUARESMA 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Fano Resurrección – Odres Nuevos">
            <a:extLst>
              <a:ext uri="{FF2B5EF4-FFF2-40B4-BE49-F238E27FC236}">
                <a16:creationId xmlns:a16="http://schemas.microsoft.com/office/drawing/2014/main" id="{281C952B-C013-ED3C-EB69-87A432E60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65" y="2212282"/>
            <a:ext cx="6278843" cy="447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808EC1A-1682-D90B-1A70-DB0AB57A40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571" y="3118582"/>
            <a:ext cx="2525429" cy="35695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2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</a:t>
            </a: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b="1" u="sng" kern="0" spc="12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402" y="4293096"/>
            <a:ext cx="295429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4D71D3E-E832-8FAA-FE64-CA8D19606F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961514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ARENAYPIEDRA">
  <a:themeElements>
    <a:clrScheme name="ARENAYPIED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ENAYPIEDR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RENAYPIED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NAYPIEDR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9062</TotalTime>
  <Words>1640</Words>
  <Application>Microsoft Office PowerPoint</Application>
  <PresentationFormat>Presentación en pantalla (4:3)</PresentationFormat>
  <Paragraphs>265</Paragraphs>
  <Slides>33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33</vt:i4>
      </vt:variant>
    </vt:vector>
  </HeadingPairs>
  <TitlesOfParts>
    <vt:vector size="45" baseType="lpstr">
      <vt:lpstr>Arial</vt:lpstr>
      <vt:lpstr>Calibri</vt:lpstr>
      <vt:lpstr>Cambria</vt:lpstr>
      <vt:lpstr>DomCasual BT</vt:lpstr>
      <vt:lpstr>Please write me a song</vt:lpstr>
      <vt:lpstr>Times New Roman</vt:lpstr>
      <vt:lpstr>Trebuchet MS</vt:lpstr>
      <vt:lpstr>Wingdings</vt:lpstr>
      <vt:lpstr>Wingdings 2</vt:lpstr>
      <vt:lpstr>Wingdings 3</vt:lpstr>
      <vt:lpstr>Faceta</vt:lpstr>
      <vt:lpstr>ARENAYPIEDRA</vt:lpstr>
      <vt:lpstr>Presentación de PowerPoint</vt:lpstr>
      <vt:lpstr>Presentación de PowerPoint</vt:lpstr>
      <vt:lpstr>CUARENTA DÍAS CAMINANDO</vt:lpstr>
      <vt:lpstr>Presentación de PowerPoint</vt:lpstr>
      <vt:lpstr>ESCUCHA TÚ LA PALABRA</vt:lpstr>
      <vt:lpstr>LITURGIA DE LA PALABRA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MI DIOS HERMANO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851</cp:revision>
  <dcterms:created xsi:type="dcterms:W3CDTF">2008-10-09T14:11:57Z</dcterms:created>
  <dcterms:modified xsi:type="dcterms:W3CDTF">2026-03-20T20:48:27Z</dcterms:modified>
</cp:coreProperties>
</file>