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8984" r:id="rId2"/>
  </p:sldMasterIdLst>
  <p:notesMasterIdLst>
    <p:notesMasterId r:id="rId38"/>
  </p:notesMasterIdLst>
  <p:sldIdLst>
    <p:sldId id="1296" r:id="rId3"/>
    <p:sldId id="1459" r:id="rId4"/>
    <p:sldId id="1460" r:id="rId5"/>
    <p:sldId id="1477" r:id="rId6"/>
    <p:sldId id="898" r:id="rId7"/>
    <p:sldId id="1478" r:id="rId8"/>
    <p:sldId id="1456" r:id="rId9"/>
    <p:sldId id="260" r:id="rId10"/>
    <p:sldId id="907" r:id="rId11"/>
    <p:sldId id="882" r:id="rId12"/>
    <p:sldId id="1479" r:id="rId13"/>
    <p:sldId id="1480" r:id="rId14"/>
    <p:sldId id="339" r:id="rId15"/>
    <p:sldId id="1439" r:id="rId16"/>
    <p:sldId id="1023" r:id="rId17"/>
    <p:sldId id="764" r:id="rId18"/>
    <p:sldId id="1276" r:id="rId19"/>
    <p:sldId id="1277" r:id="rId20"/>
    <p:sldId id="347" r:id="rId21"/>
    <p:sldId id="1436" r:id="rId22"/>
    <p:sldId id="348" r:id="rId23"/>
    <p:sldId id="349" r:id="rId24"/>
    <p:sldId id="1044" r:id="rId25"/>
    <p:sldId id="766" r:id="rId26"/>
    <p:sldId id="1481" r:id="rId27"/>
    <p:sldId id="1486" r:id="rId28"/>
    <p:sldId id="1487" r:id="rId29"/>
    <p:sldId id="1488" r:id="rId30"/>
    <p:sldId id="1386" r:id="rId31"/>
    <p:sldId id="744" r:id="rId32"/>
    <p:sldId id="1278" r:id="rId33"/>
    <p:sldId id="1307" r:id="rId34"/>
    <p:sldId id="1485" r:id="rId35"/>
    <p:sldId id="699" r:id="rId36"/>
    <p:sldId id="1304" r:id="rId3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9900"/>
    <a:srgbClr val="FFCC66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0D69BA0B-4FA4-46FE-A03B-0718784667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8C15968-5C0F-47FE-B17A-26A59D3DC0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2019-0A50-43E8-B5F4-D9CB03ECE3F9}" type="datetimeFigureOut">
              <a:rPr lang="es-ES"/>
              <a:pPr>
                <a:defRPr/>
              </a:pPr>
              <a:t>31/03/2026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EECA074-4408-4776-A7F9-893CD5F399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19C5197-C032-4335-94B2-B9C14C9CC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DCFAD7D-8639-4722-803B-D5C034778A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6AFBB40-B3A0-4099-950C-5BF123F79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20FB36-6DD6-4276-99D8-FE0343B8E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D6B3EE8D-ECB2-4513-9397-765873EAA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10786CEF-8233-4C8C-A280-A7372AEAD9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495F473-087F-42F9-BD28-B2F336CA3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3130FC-084B-45D0-94FF-0902D1AD517B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54E6B5C2-E09C-4C19-A67F-7373CAAAC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E652C5B7-F8FB-40A2-868C-573FA3EE7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57BB460C-4020-4520-9BE6-284FD9B0F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D34291F-0848-4031-A2D7-33798F53EAFA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DA6FF09F-5AC7-44A6-8ECA-3E8DA3E9DC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2E0DBB8A-15B2-4F5E-8104-EA959AC666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275BE31D-54D9-4058-B129-933E622AD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EB92E9-FD05-4150-B448-5955F2C892B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23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E11DD-523B-E9ED-9BC7-E6392D37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A1A4E6AB-5450-B2BA-8E2A-AA88856569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C8C2930E-A130-D9BC-0A92-3F8A7AFEF1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850B433C-DB6D-6C52-4C85-260B5BEBC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EB92E9-FD05-4150-B448-5955F2C892BF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96593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17AEAA93-F58C-40E6-B1D1-B54D3FDDFF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BDC28154-1DD7-45E5-8B7B-128EABA670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8F3C1AD0-8FD4-4254-9328-1AAF319DD0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C45D69-FE64-4DB4-9292-C612991658F9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E4DFF8E4-EEC0-4180-AE5A-A049F07888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74A0E36D-9AB2-4D5F-9A7F-08FC2AD1AB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431FF3E6-732E-4500-9FB1-6A49987CE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3CC226-EA22-49BD-89C5-41D9702A2CBC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CC6B119E-F7A9-48FC-BCCD-DA0791238BD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5BF27FF9-75D6-4834-B990-A4686A038C8E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4D1CE9F5-B099-4725-9910-CC0718514C4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EA7F130D-5B4C-4907-A0C7-0AAA839C816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5025F83-77B7-493E-B066-155BF1CCB80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EFF7E183-2820-4885-B24E-7A11EB44CFC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6D369EDA-4174-470D-B939-34CB2EEE76B3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592045F2-1BBF-4B12-8BE4-E604CB0903F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CB6F9544-3C30-4748-B882-6C120F307CB1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3AEBF93-22F1-4082-ADE4-9EA352E3651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815B342-5E9D-40B4-8B6D-5AE49948571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3EAA011-3614-4D95-AA90-C3021CD43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3262A1D-7EA3-4111-88E2-B88F93D3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32B6D6-9507-42B4-905B-E66B256B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78646-71ED-4540-BBA3-A30857C974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55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65F11-303C-494B-BE5B-BE48341E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E15F2-049A-4A04-8C8B-B839C8013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60010-5525-47E6-AAA0-8159C143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4CB3-C72D-4D6A-88AA-FB716662B9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6369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38C47C47-6058-48DA-B3A0-A6DE8D77A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5802107-6038-4DC0-BAD7-337A3BDB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58E06A-54E6-4F0B-BAEA-5F0A9E59C59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258658-F84D-45C3-8BE4-0DC30EEDB8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5A3B32-0442-474A-A3B3-9611FAEAB2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D6F0-D89A-4A19-8E23-6B680B79972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43848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FAD9C-5CF4-4F4E-B1A3-5E4891D3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84A79-794C-4EDB-B273-68AAC6DA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E3608-983E-4410-8C97-B71DC5C1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B2251-284C-487E-8648-58DBB4D666D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75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ACEB6BF-6411-4F29-9035-1F976019D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86950E3-EE17-464B-89AE-368922B7D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D73B030-E62B-46E7-9044-B2715473844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40496C-D55D-4871-BEE2-D632C1C961B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D21D57F-8623-493F-9083-67C261AD58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0F933-8B02-4028-A9F2-38F8D9F34B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047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66F98F-9CD4-4FF5-92A4-89B6DD4BEA0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3EF00C-6DF5-4658-B8C7-965E48416A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0C17C4-9CF2-43D6-92DF-6B55FA4D6D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EA99-C000-4890-827F-EDE5066D47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78965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371AA-6D59-4EBB-8F80-C3830EF3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57FFA-096C-40F3-B0E8-A736E19A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8039E-CA82-43F4-AE63-DD972284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26A51-2D73-4031-B333-6F5CE5A8DE7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17675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DF5D6-DDAD-4163-AA9D-FC59D78BF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F0662-ECC2-4921-8021-3F892837C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24CA2-63AA-42E8-BCB8-45DB6A43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4D80-5FC1-4266-A4C8-7A167017ECF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39805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209A18C6-84CD-4CAE-A5A6-1C16BEAD6B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245B2F0-945E-4E20-9464-24A3DAD564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B69B6-AE6F-44C5-9C65-3C1EF85382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89CE28E7-DC9C-432F-AC1D-1FF6512021F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599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DC0D6BC-4360-4441-BA58-5AED4A735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6833C76-2D4C-41DC-9E19-8F5274CB1E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72036-C309-4C7F-B3CB-FD5A66D87B4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5D5452B-0721-4897-A90E-AF4A089B554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611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0078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8F3CE-68F2-483D-87B9-E6EBD218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97940-423C-44A3-8EDA-F3EA6EFCE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B37A5-E344-43F4-AEF1-E0C60726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03A7-98B8-4ED7-8ED4-65FD7D0B43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043890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68369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66148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23121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716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84321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6172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85402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87428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12519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378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AFAA3-B835-4CA6-9577-C954EE44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27B7C-2785-4906-ADEB-E2B9D3E3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04576-2B84-4EAE-9F40-7F556F52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3573-F7DD-4A9D-A14D-0A9FFCF1F3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73977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79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9789BF-91ED-499F-9542-0ACC3C95E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4CCD35-BDE4-4406-85D9-3C1B97F3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3E26CB-2AC9-4279-A004-9158D0DB0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6193-A1A4-4FB3-8CB5-CECD988800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7868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D18B23-0ACB-462B-AEA0-F0615DBD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C8F2C7-D290-4E65-86D1-45F49EB7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024B98-3B53-45FC-BA0E-1AA589E9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7DFF-165B-4C1B-AA4D-BAD074E1FF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296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897CFC-14ED-486A-B311-39CF9DB4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8CD0EC-9D8F-4C32-A659-AD8EDA8F7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34F4CB-65D2-4437-89A3-FDDB3757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87EB-AD3F-473D-8714-38165C1ACB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015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6CF5954-7F8E-4CB7-9B85-3827DB4F7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FD560B6-8D1D-4B28-9667-85020E5C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E4859B-2619-46FC-A899-20BECC79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4D05-4306-4E52-9C6B-4F401C3D3C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3488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9CDFFE-B20D-470F-94D9-E2C4E91A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682D46-1F32-45ED-A0BB-36531261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473195-0914-48BE-B5F6-35498CC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22B6-1FC6-4E7A-81DF-469C886B54D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898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3C9258-62A8-4BA4-A175-A68D5D063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757B55-1996-4B37-AEC9-3D505A2E4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2652DC-7803-475B-802D-72BD06EE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69EBC-2CE8-416D-915D-24F8C4F3CE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9855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F5484F5B-5C59-460E-901B-FA2EAD03A1E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11F894-4E69-43AF-B3B8-4841ABF27120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B27E49F-C6B8-43E4-B6E9-C985CACF07E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85F0A22-7749-4F7F-B1D8-017D4C24338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726CF3-4A9B-4DEF-BD0F-F24F1A4A59D4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4EEA3ED-300F-4D87-979F-88EE4C9A778F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979EBB5-03F6-4CFA-85D3-044633698A8D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A3979C2-CE8F-43C2-B01B-717D5218D470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5F518CB-5CC8-404B-AF1F-246FA407C3B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FBDEF-0019-4B47-B970-E726E91EF992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C2DF76-2F46-4DB7-95FC-24622DF77BC8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273AA5A7-5C3B-4A9C-B4C6-E84321591F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E2A4DBB-C049-4C0E-900B-42F486DDA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03A85-A4BA-4131-A569-05A2C7E7F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E9B98-CFCA-4F1F-B65F-9763A7CAD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96B5-30F3-4A18-8944-CC3EE22A3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E5E6A8EC-CE71-4AA8-8354-834436BCFE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6" r:id="rId1"/>
    <p:sldLayoutId id="2147488967" r:id="rId2"/>
    <p:sldLayoutId id="2147488968" r:id="rId3"/>
    <p:sldLayoutId id="2147488969" r:id="rId4"/>
    <p:sldLayoutId id="2147488970" r:id="rId5"/>
    <p:sldLayoutId id="2147488971" r:id="rId6"/>
    <p:sldLayoutId id="2147488972" r:id="rId7"/>
    <p:sldLayoutId id="2147488973" r:id="rId8"/>
    <p:sldLayoutId id="2147488974" r:id="rId9"/>
    <p:sldLayoutId id="2147488975" r:id="rId10"/>
    <p:sldLayoutId id="2147488976" r:id="rId11"/>
    <p:sldLayoutId id="2147488977" r:id="rId12"/>
    <p:sldLayoutId id="2147488978" r:id="rId13"/>
    <p:sldLayoutId id="2147488979" r:id="rId14"/>
    <p:sldLayoutId id="2147488980" r:id="rId15"/>
    <p:sldLayoutId id="2147488981" r:id="rId16"/>
    <p:sldLayoutId id="2147488982" r:id="rId17"/>
    <p:sldLayoutId id="2147488983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806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85" r:id="rId1"/>
    <p:sldLayoutId id="2147488986" r:id="rId2"/>
    <p:sldLayoutId id="2147488987" r:id="rId3"/>
    <p:sldLayoutId id="2147488988" r:id="rId4"/>
    <p:sldLayoutId id="2147488989" r:id="rId5"/>
    <p:sldLayoutId id="2147488990" r:id="rId6"/>
    <p:sldLayoutId id="2147488991" r:id="rId7"/>
    <p:sldLayoutId id="2147488992" r:id="rId8"/>
    <p:sldLayoutId id="2147488993" r:id="rId9"/>
    <p:sldLayoutId id="2147488994" r:id="rId10"/>
    <p:sldLayoutId id="2147488995" r:id="rId11"/>
    <p:sldLayoutId id="2147488996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D78E7E-B140-4F68-B2B6-30D30DB4A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07704" y="1196752"/>
            <a:ext cx="5688632" cy="4007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63A8CF43-0C8E-40F2-8750-BDD0A075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F581C461-7760-4FF4-887D-75E0B2896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233" y="260896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80480875-EF43-4B2D-BF12-509C953CDCE5}"/>
              </a:ext>
            </a:extLst>
          </p:cNvPr>
          <p:cNvSpPr txBox="1">
            <a:spLocks/>
          </p:cNvSpPr>
          <p:nvPr/>
        </p:nvSpPr>
        <p:spPr bwMode="auto">
          <a:xfrm>
            <a:off x="179512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2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F05F58-6241-4DC4-8008-4C9E2900AA2E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2B122FA0-ECCC-4498-83DB-3AB064D39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26" y="305960"/>
            <a:ext cx="1401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Juan 20, 1-9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6546E23C-ABAE-4A83-A273-CFF769B56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03263"/>
            <a:ext cx="7910512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Él había de resucitar de entre los muertos.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91F336-63C4-4226-9708-89078FEA9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21098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b="0" i="0" u="none" strike="noStrike" kern="0" cap="none" spc="100" normalizeH="0" noProof="0" dirty="0">
              <a:ln>
                <a:noFill/>
              </a:ln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lvl="0" defTabSz="457200" eaLnBrk="1" hangingPunct="1">
              <a:defRPr/>
            </a:pP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lvl="0" defTabSz="457200" eaLnBrk="1" hangingPunct="1"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i="0" u="none" strike="noStrike" kern="0" cap="none" spc="100" normalizeH="0" baseline="0" noProof="0" dirty="0">
              <a:ln>
                <a:noFill/>
              </a:ln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115783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70" y="210706"/>
            <a:ext cx="7918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73050" lvl="1" indent="-177800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48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AD32B5FE-B61B-46EA-AB7E-00FCC98A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Santo, Santo, Santo es el Señor,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Dios del universo.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Llenos están el cielo y la tierra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su gloria.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Bendito el que viene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nombre del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</a:t>
            </a: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8204D808-6B63-4CBB-A322-B95956EB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HOY EL SEÑOR RESUCITÓ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Hoy el Señor resucitó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nos salvó,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  <a:r>
              <a:rPr kumimoji="0" lang="es-ES" altLang="es-E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Porque esperó, Dios le libró,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lo sacó.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891AD4B0-8B20-47BF-AC77-128444AE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FF856D-0398-BFB9-4A1F-478581083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20" y="1066492"/>
            <a:ext cx="4364653" cy="43646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LLEVAD LA BUENA NOTICIA 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D1C90-57BD-7BB6-C295-45CC3267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DB7D1CA9-FC04-FDF6-11FD-5B199E9A6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26" y="305960"/>
            <a:ext cx="1401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Juan 20, 1-9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619EB7C1-225B-282D-48B6-5D37AF98A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03263"/>
            <a:ext cx="7910512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Él había de resucitar de entre los muertos.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A61382-94A9-90EA-37E5-EA1993CB0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21098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9539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DFEBE-2490-4925-1D50-FD960E5F9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2F50229C-83E8-283D-3C01-2D80A1D2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35" y="125413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QUIERO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9442DEB-34A9-7854-4B48-7F1FB596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día a día penséis más en Mí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nadie olvide lo que Yo os dije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nunca olvidaré lo que con vosotros viví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B1877823-37F3-66C1-1CDB-899238FA6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1026" name="Picture 2" descr="Diócesis de Málaga : Portal de la Iglesia Católica en Málaga">
            <a:extLst>
              <a:ext uri="{FF2B5EF4-FFF2-40B4-BE49-F238E27FC236}">
                <a16:creationId xmlns:a16="http://schemas.microsoft.com/office/drawing/2014/main" id="{16E4D2BB-3317-7DD2-24BA-E17099AB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54" y="1844824"/>
            <a:ext cx="3306458" cy="422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56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9E4E-0FFD-9806-1C6A-6389C8CAE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5685F2A8-9FB8-0B81-340F-E916CBB14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2/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BE73D001-3E71-FE49-F733-C334FA0AC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2050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1D2C840B-8D49-38B2-8D15-2A765B96D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58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A1E6-EF3A-0F9A-929B-F63401B03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D093CCC8-A919-C244-F2B2-A086AD45B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3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/3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1B69F949-3CB2-8158-E267-DD2C876BC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9"/>
            <a:ext cx="8024479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4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884AB8D0-144E-74CE-EBD8-8741CB14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22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El pueblo en Él, vida encontró,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esclavitud ya terminó.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luz de Dios en Él brilló,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nueva vida nos llenó.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3C4F5114-7B91-4A4E-95EF-D5D3024DF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2CAC95-B9D8-3A51-D71D-A4D3CE52E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45370"/>
            <a:ext cx="4322614" cy="432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93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8204D808-6B63-4CBB-A322-B95956EB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74638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HOY EL SEÑOR RESUCITÓ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Hoy el Señor resucitó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nos salvó,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  <a:r>
              <a:rPr kumimoji="0" lang="es-ES" altLang="es-E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Porque esperó, Dios le libró,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de la muerte lo sacó.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891AD4B0-8B20-47BF-AC77-128444AE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FF856D-0398-BFB9-4A1F-478581083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20" y="1066492"/>
            <a:ext cx="4364653" cy="436465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AB87DD7-1E58-4D7F-A892-EFA071A04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El pueblo en Él, vida encontró,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esclavitud ya terminó.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</a:t>
            </a: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luz de Dios en Él brilló,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la nueva vida nos llenó.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 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3C4F5114-7B91-4A4E-95EF-D5D3024DF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2CAC95-B9D8-3A51-D71D-A4D3CE52E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45370"/>
            <a:ext cx="4322614" cy="432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53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9A958-E083-E96A-194B-FA5804364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13EB066-5087-7AC5-662E-504FBB2A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Con gozo alzad el rostro a Dios,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de Él nos llega la salvación.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cantad: ¡Aleluya!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gritad: ¡Aleluya!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</a:t>
            </a: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BF3573E5-B07B-E8B6-0ACE-629FFABE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68A56A-9D5F-D15E-43B8-B34F207E3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692696"/>
            <a:ext cx="3684617" cy="36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56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82C09DA-B409-428F-91A1-300211504F57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D970B633-3CDD-4D00-A011-87D81F2C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96ECEA-6E11-CB7B-74C8-7FA2AECCF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00" y="1484784"/>
            <a:ext cx="720000" cy="63692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3F53A8BA-688B-4551-9119-BFDCD13FE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772816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E782D779-C39B-4FE9-8046-B125924F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5400" b="1" spc="1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¡FELIZ DOMINGO DE RESURRECCIÓN!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4907B216-419F-4CB8-8180-5867C642E644}"/>
              </a:ext>
            </a:extLst>
          </p:cNvPr>
          <p:cNvSpPr txBox="1">
            <a:spLocks/>
          </p:cNvSpPr>
          <p:nvPr/>
        </p:nvSpPr>
        <p:spPr bwMode="auto">
          <a:xfrm>
            <a:off x="323850" y="5729808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9A958-E083-E96A-194B-FA5804364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13EB066-5087-7AC5-662E-504FBB2A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80319"/>
            <a:ext cx="83899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Con gozo alzad el rostro a Dios,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de Él nos llega la salvación.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cantad: ¡Aleluya!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Todos gritad: ¡Aleluya!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</a:t>
            </a: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¡Alegría y paz hermanos, que el Señor resucitó!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BF3573E5-B07B-E8B6-0ACE-629FFABE1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3/3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68A56A-9D5F-D15E-43B8-B34F207E3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692696"/>
            <a:ext cx="3684617" cy="36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8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884BAF97-C8DC-4649-B173-575325B7A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260350"/>
            <a:ext cx="691276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DOMINGO DE PASCUA DE LA RESURRECCIÓN DEL SEÑOR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7C711F-4E44-4DBC-9184-6F4D96487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81" y="2204864"/>
            <a:ext cx="8077200" cy="37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Mi Dios está vivo, Él no está muerto,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mi Dios está vivo, en mi corazón.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Mi Dios está vivo, ha resucitado;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lo siento en mis manos, lo siento en mis pies, 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lo siento en mi alma y en mi ser. 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+mj-lt"/>
              </a:rPr>
              <a:t>Oh, oh, oh, oh, hay que nacer del agua,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+mj-lt"/>
              </a:rPr>
              <a:t>oh, oh, oh, oh, hay que nacer del Espíritu de Dios.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+mj-lt"/>
              </a:rPr>
              <a:t>Oh, oh, oh, oh, hay que nacer del agua 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+mj-lt"/>
              </a:rPr>
              <a:t>del Espíritu de Dios, hay que nacer del Señor. (bis)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Prepárate para que sientas, prepárate para que sientas,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prepárate para que sientas el Espíritu de Dios.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Déjalo que se mueva, déjalo que se mueva,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+mj-lt"/>
              </a:rPr>
              <a:t>déjalo que se mueva dentro de tu corazón.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44450"/>
            <a:ext cx="8600188" cy="714375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MI DIOS ESTÁ VIVO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9E2949-FE28-E597-62A8-AB76A8BE0D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49" y="908720"/>
            <a:ext cx="3140968" cy="3140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63736"/>
            <a:ext cx="83529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QUE MI BOCA CANTE TU ALABANZA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787" y="1616770"/>
            <a:ext cx="3914212" cy="354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B00DFAC-E17D-4463-A57F-8778C363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0350"/>
            <a:ext cx="8424862" cy="873125"/>
          </a:xfrm>
        </p:spPr>
        <p:txBody>
          <a:bodyPr/>
          <a:lstStyle/>
          <a:p>
            <a:pPr algn="ctr"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6E92AFD-0F7F-4CA2-8D85-B075A93774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268413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2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: </a:t>
            </a:r>
          </a:p>
          <a:p>
            <a:pPr marL="3224213" indent="-3224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2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4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Este es el día que hizo el Señor: sea nuestra alegría y nuestro gozo.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0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2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Carta del apóstol san Pablo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los Colosenses</a:t>
            </a:r>
            <a:r>
              <a:rPr lang="es-ES_tradnl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BB8FC76F-CF9A-4F34-97B1-5A1EE36ED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337175" y="3644900"/>
            <a:ext cx="357505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34C315A2-19C2-498C-AFBB-C00B5586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12D66425-6C50-4A04-974D-63109C4D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341438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3600" dirty="0">
                <a:latin typeface="Please write me a song" panose="02000603000000000000" pitchFamily="2" charset="0"/>
              </a:rPr>
              <a:t>-u-ya. </a:t>
            </a: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36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9A0A0053-8DCA-4537-96B4-5BF9CE47E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0350"/>
            <a:ext cx="9172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CRISTO VIVE  ¡ALELUYA!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DA29A340-4BD8-41B4-B2F5-2D5607F93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123629" y="4298331"/>
            <a:ext cx="4680619" cy="255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9141</TotalTime>
  <Words>1878</Words>
  <Application>Microsoft Office PowerPoint</Application>
  <PresentationFormat>Presentación en pantalla (4:3)</PresentationFormat>
  <Paragraphs>274</Paragraphs>
  <Slides>35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Bodoni MT Black</vt:lpstr>
      <vt:lpstr>Calibri</vt:lpstr>
      <vt:lpstr>Calibri Light</vt:lpstr>
      <vt:lpstr>Please write me a song</vt:lpstr>
      <vt:lpstr>Trebuchet MS</vt:lpstr>
      <vt:lpstr>Wingdings</vt:lpstr>
      <vt:lpstr>Wingdings 2</vt:lpstr>
      <vt:lpstr>Wingdings 3</vt:lpstr>
      <vt:lpstr>Faceta</vt:lpstr>
      <vt:lpstr>Tema de Office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MI DIOS ESTÁ VIVO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QUIERO</vt:lpstr>
      <vt:lpstr>Presentación de PowerPoint</vt:lpstr>
      <vt:lpstr>Presentación de PowerPoint</vt:lpstr>
      <vt:lpstr>Presentación de PowerPoint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¡FELIZ DOMINGO DE RESURRECCIÓN!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854</cp:revision>
  <dcterms:created xsi:type="dcterms:W3CDTF">2008-10-09T14:11:57Z</dcterms:created>
  <dcterms:modified xsi:type="dcterms:W3CDTF">2026-03-31T17:53:03Z</dcterms:modified>
</cp:coreProperties>
</file>