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56" r:id="rId2"/>
    <p:sldMasterId id="2147489068" r:id="rId3"/>
  </p:sldMasterIdLst>
  <p:notesMasterIdLst>
    <p:notesMasterId r:id="rId40"/>
  </p:notesMasterIdLst>
  <p:sldIdLst>
    <p:sldId id="1460" r:id="rId4"/>
    <p:sldId id="1459" r:id="rId5"/>
    <p:sldId id="1462" r:id="rId6"/>
    <p:sldId id="1477" r:id="rId7"/>
    <p:sldId id="898" r:id="rId8"/>
    <p:sldId id="904" r:id="rId9"/>
    <p:sldId id="1456" r:id="rId10"/>
    <p:sldId id="260" r:id="rId11"/>
    <p:sldId id="907" r:id="rId12"/>
    <p:sldId id="882" r:id="rId13"/>
    <p:sldId id="1479" r:id="rId14"/>
    <p:sldId id="1480" r:id="rId15"/>
    <p:sldId id="339" r:id="rId16"/>
    <p:sldId id="1351" r:id="rId17"/>
    <p:sldId id="1023" r:id="rId18"/>
    <p:sldId id="1481" r:id="rId19"/>
    <p:sldId id="1482" r:id="rId20"/>
    <p:sldId id="1483" r:id="rId21"/>
    <p:sldId id="1484" r:id="rId22"/>
    <p:sldId id="1436" r:id="rId23"/>
    <p:sldId id="1485" r:id="rId24"/>
    <p:sldId id="1486" r:id="rId25"/>
    <p:sldId id="1487" r:id="rId26"/>
    <p:sldId id="1488" r:id="rId27"/>
    <p:sldId id="1489" r:id="rId28"/>
    <p:sldId id="1490" r:id="rId29"/>
    <p:sldId id="1491" r:id="rId30"/>
    <p:sldId id="1492" r:id="rId31"/>
    <p:sldId id="1493" r:id="rId32"/>
    <p:sldId id="744" r:id="rId33"/>
    <p:sldId id="1461" r:id="rId34"/>
    <p:sldId id="1343" r:id="rId35"/>
    <p:sldId id="1429" r:id="rId36"/>
    <p:sldId id="1430" r:id="rId37"/>
    <p:sldId id="1431" r:id="rId38"/>
    <p:sldId id="1304" r:id="rId39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6600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07/04/2026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C47E47-39BA-4E79-A852-C3F1B773836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4D87-AE20-32A3-2495-9D70E55AA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8244165B-1FFD-0DEB-A8A2-3875FA645F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15FB4AAA-CCE0-29EA-7B86-3E3926FD85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57A012EA-8261-34E6-B4E4-5E5AD377D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56322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F2212-0D12-6CDA-A800-AB12CAFD9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C8EEE31C-D6B4-CC7B-B589-B6F66F7D65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810E7ED6-03D0-CA09-A183-498C88844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CFCC5DB4-6C61-EDA2-CEE6-7BB8A00A9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302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80803819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91844893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82628977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51039250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5460900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39067870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91962326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18815721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89844686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69889326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63091649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49708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8420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9832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3597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6968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9141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52222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7783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43761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945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00509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371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9967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57" r:id="rId1"/>
    <p:sldLayoutId id="2147489058" r:id="rId2"/>
    <p:sldLayoutId id="2147489059" r:id="rId3"/>
    <p:sldLayoutId id="2147489060" r:id="rId4"/>
    <p:sldLayoutId id="2147489061" r:id="rId5"/>
    <p:sldLayoutId id="2147489062" r:id="rId6"/>
    <p:sldLayoutId id="2147489063" r:id="rId7"/>
    <p:sldLayoutId id="2147489064" r:id="rId8"/>
    <p:sldLayoutId id="2147489065" r:id="rId9"/>
    <p:sldLayoutId id="2147489066" r:id="rId10"/>
    <p:sldLayoutId id="2147489067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6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69" r:id="rId1"/>
    <p:sldLayoutId id="2147489070" r:id="rId2"/>
    <p:sldLayoutId id="2147489071" r:id="rId3"/>
    <p:sldLayoutId id="2147489072" r:id="rId4"/>
    <p:sldLayoutId id="2147489073" r:id="rId5"/>
    <p:sldLayoutId id="2147489074" r:id="rId6"/>
    <p:sldLayoutId id="2147489075" r:id="rId7"/>
    <p:sldLayoutId id="2147489076" r:id="rId8"/>
    <p:sldLayoutId id="2147489077" r:id="rId9"/>
    <p:sldLayoutId id="2147489078" r:id="rId10"/>
    <p:sldLayoutId id="2147489079" r:id="rId11"/>
    <p:sldLayoutId id="2147489080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6407021" y="5073962"/>
            <a:ext cx="2629991" cy="1660512"/>
          </a:xfrm>
          <a:prstGeom prst="rect">
            <a:avLst/>
          </a:prstGeom>
          <a:solidFill>
            <a:srgbClr val="CCECFF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miércoles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Oración Comunitaria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Después de misa de 7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Con exposición del Santísimo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Vísperas y Oración con Jóvenes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A las 8:30 de la tarde en el Templo</a:t>
            </a: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102641" y="4595031"/>
            <a:ext cx="6191989" cy="2139443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viernes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 de acogida, acondicionamiento y limpieza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del Templo y nuestros Locales Parroquiales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Templo: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4:30 horas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Locales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En principio a las 6 de la tarde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(podría ser en otro momento)</a:t>
            </a:r>
            <a:endParaRPr kumimoji="0" lang="es-ES_tradnl" sz="15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3" y="3510793"/>
            <a:ext cx="2210665" cy="148079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6371501" y="140660"/>
            <a:ext cx="2592288" cy="2621932"/>
          </a:xfrm>
          <a:prstGeom prst="rect">
            <a:avLst/>
          </a:prstGeom>
          <a:solidFill>
            <a:srgbClr val="66FFFF">
              <a:alpha val="95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371501" y="280417"/>
            <a:ext cx="2592288" cy="1003354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Colecta Jueves Santo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CARITAS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609,10 €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371501" y="1561102"/>
            <a:ext cx="2592288" cy="1106603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Colecta Viernes Santo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SANTOS LUGARES</a:t>
            </a:r>
            <a:endParaRPr kumimoji="0" lang="es-ES" sz="2400" b="1" i="0" u="none" strike="noStrike" kern="1200" cap="none" spc="0" normalizeH="0" baseline="0" noProof="0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uLnTx/>
              <a:uFillTx/>
              <a:latin typeface="Footlight MT Light" pitchFamily="18" charset="0"/>
              <a:ea typeface="PMingLiU-ExtB" pitchFamily="18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388,10 €</a:t>
            </a:r>
            <a:endParaRPr kumimoji="0" lang="es-ES" altLang="es-ES" sz="24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6" name="Explosión 2 15"/>
          <p:cNvSpPr/>
          <p:nvPr/>
        </p:nvSpPr>
        <p:spPr bwMode="auto">
          <a:xfrm rot="644129">
            <a:off x="6712743" y="2546302"/>
            <a:ext cx="2262973" cy="850889"/>
          </a:xfrm>
          <a:prstGeom prst="irregularSeal2">
            <a:avLst/>
          </a:prstGeom>
          <a:solidFill>
            <a:srgbClr val="CCEC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" name="Rectángulo 16"/>
          <p:cNvSpPr/>
          <p:nvPr/>
        </p:nvSpPr>
        <p:spPr>
          <a:xfrm rot="21059097">
            <a:off x="6862663" y="2760370"/>
            <a:ext cx="1609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GRACIAS</a:t>
            </a:r>
          </a:p>
        </p:txBody>
      </p:sp>
      <p:grpSp>
        <p:nvGrpSpPr>
          <p:cNvPr id="32" name="Grupo 31"/>
          <p:cNvGrpSpPr/>
          <p:nvPr/>
        </p:nvGrpSpPr>
        <p:grpSpPr>
          <a:xfrm>
            <a:off x="109655" y="280417"/>
            <a:ext cx="6166659" cy="2998768"/>
            <a:chOff x="99950" y="140660"/>
            <a:chExt cx="6166659" cy="2998768"/>
          </a:xfrm>
        </p:grpSpPr>
        <p:pic>
          <p:nvPicPr>
            <p:cNvPr id="25" name="Imagen 2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000"/>
            <a:stretch/>
          </p:blipFill>
          <p:spPr>
            <a:xfrm>
              <a:off x="99950" y="140660"/>
              <a:ext cx="6166659" cy="2998768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46" t="21235" r="51274" b="73526"/>
            <a:stretch/>
          </p:blipFill>
          <p:spPr>
            <a:xfrm>
              <a:off x="2843808" y="734456"/>
              <a:ext cx="432048" cy="216024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46" t="21235" r="51274" b="73526"/>
            <a:stretch/>
          </p:blipFill>
          <p:spPr>
            <a:xfrm>
              <a:off x="2743348" y="1283771"/>
              <a:ext cx="483368" cy="241684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27" t="8551" b="30572"/>
            <a:stretch/>
          </p:blipFill>
          <p:spPr>
            <a:xfrm>
              <a:off x="251520" y="262794"/>
              <a:ext cx="2736304" cy="1444348"/>
            </a:xfrm>
            <a:prstGeom prst="rect">
              <a:avLst/>
            </a:prstGeom>
            <a:ln w="38100">
              <a:noFill/>
            </a:ln>
          </p:spPr>
        </p:pic>
      </p:grpSp>
      <p:sp>
        <p:nvSpPr>
          <p:cNvPr id="12" name="Pergamino horizontal 11"/>
          <p:cNvSpPr/>
          <p:nvPr/>
        </p:nvSpPr>
        <p:spPr bwMode="auto">
          <a:xfrm>
            <a:off x="164630" y="3047040"/>
            <a:ext cx="6060320" cy="1385553"/>
          </a:xfrm>
          <a:prstGeom prst="horizontalScroll">
            <a:avLst/>
          </a:prstGeom>
          <a:solidFill>
            <a:srgbClr val="DDDDD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265050" y="3579540"/>
            <a:ext cx="5959900" cy="5078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7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nanda Black Personal Use" pitchFamily="2" charset="0"/>
                <a:ea typeface="Alameda Script PERSONAL USE" pitchFamily="50" charset="0"/>
                <a:cs typeface="+mn-cs"/>
              </a:rPr>
              <a:t>Día de nuestra Comunidad Parroquial</a:t>
            </a:r>
          </a:p>
        </p:txBody>
      </p:sp>
    </p:spTree>
    <p:extLst>
      <p:ext uri="{BB962C8B-B14F-4D97-AF65-F5344CB8AC3E}">
        <p14:creationId xmlns:p14="http://schemas.microsoft.com/office/powerpoint/2010/main" val="340680730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472" y="854613"/>
            <a:ext cx="3744416" cy="309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Juan, 20.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los ocho días llegó Jesús.</a:t>
            </a:r>
          </a:p>
        </p:txBody>
      </p:sp>
      <p:pic>
        <p:nvPicPr>
          <p:cNvPr id="29700" name="Picture 6" descr="creo en ti: Evangelio 23 de abril de 2017. 2 domingo de Pascua (A). José  Antonio Pagola: Jesús salvará a la Iglesia.">
            <a:extLst>
              <a:ext uri="{FF2B5EF4-FFF2-40B4-BE49-F238E27FC236}">
                <a16:creationId xmlns:a16="http://schemas.microsoft.com/office/drawing/2014/main" id="{00D5B3B5-6145-4D8E-BE82-F6995065A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915" y="1348300"/>
            <a:ext cx="4300715" cy="36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28C8A52F-0418-3147-34E4-E524CE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58366"/>
            <a:ext cx="9144000" cy="9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4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II DOMINGO DE PASCUA O DE LA DIVINA MISERICORDIA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FF94116-7F4A-4CD0-F2BD-F183BFDEB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CECECE"/>
              </a:clrFrom>
              <a:clrTo>
                <a:srgbClr val="CECE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6" y="4437112"/>
            <a:ext cx="1751440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1AEC6E98-DE40-686D-8C9E-79D963D8D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5680221"/>
            <a:ext cx="764458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DÍA DE LA COMUNIDAD PARROQUIAL</a:t>
            </a:r>
            <a:endParaRPr lang="es-ES" altLang="es-ES" sz="4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8203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892225"/>
            <a:ext cx="8704263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dar, que no me hayas dado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decir, que no me hayas dicho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puedo hacer por Ti, si yo no puedo hacer nada?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Si yo no puedo hacer nada, si no es por Ti mi Dios.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		</a:t>
            </a:r>
            <a:r>
              <a:rPr lang="es-ES" altLang="es-ES" sz="3200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5" y="122784"/>
            <a:ext cx="8704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ct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QUÉ TE PUEDO DAR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Santo, Santo, Santo es el Señor,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Dios del universo.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Llenos están el cielo y la tierra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de su gloria.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Bendito el que viene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en el nombre del Señor.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16632"/>
            <a:ext cx="5903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</a:t>
            </a: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ANTO ES EL SEÑOR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8204D808-6B63-4CBB-A322-B95956EB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74638"/>
            <a:ext cx="7993063" cy="796925"/>
          </a:xfrm>
        </p:spPr>
        <p:txBody>
          <a:bodyPr/>
          <a:lstStyle/>
          <a:p>
            <a:pPr algn="r" defTabSz="457200" eaLnBrk="1" fontAlgn="auto" hangingPunct="1">
              <a:spcAft>
                <a:spcPts val="0"/>
              </a:spcAft>
              <a:defRPr/>
            </a:pPr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HOY EL SEÑOR RESUCITÓ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Hoy el Señor resucitó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de la muerte nos salvó,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  <a:r>
              <a:rPr kumimoji="0" lang="es-ES" altLang="es-E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Porque esperó, Dios le libró,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de la muerte lo sacó.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891AD4B0-8B20-47BF-AC77-128444AE0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3AB7A1F-A691-A4C3-A86B-B089541DA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19424"/>
            <a:ext cx="3240360" cy="4745880"/>
          </a:xfrm>
          <a:prstGeom prst="rect">
            <a:avLst/>
          </a:prstGeom>
        </p:spPr>
      </p:pic>
      <p:pic>
        <p:nvPicPr>
          <p:cNvPr id="4" name="Picture 4" descr="fuegos artificiales">
            <a:extLst>
              <a:ext uri="{FF2B5EF4-FFF2-40B4-BE49-F238E27FC236}">
                <a16:creationId xmlns:a16="http://schemas.microsoft.com/office/drawing/2014/main" id="{5BC7E9F5-5476-8C1B-DDBB-DF0659E8D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100" y="589373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uegos artificiales">
            <a:extLst>
              <a:ext uri="{FF2B5EF4-FFF2-40B4-BE49-F238E27FC236}">
                <a16:creationId xmlns:a16="http://schemas.microsoft.com/office/drawing/2014/main" id="{0C18BC57-3288-CE9A-FB03-D02322184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935" y="483667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Llevad la Buena Noticia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 todo ser que respira,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y decidles que la </a:t>
            </a:r>
            <a:r>
              <a:rPr kumimoji="0" lang="es-ES" alt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PAZ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está dentro de sus vidas.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Y que ellos </a:t>
            </a:r>
            <a:r>
              <a:rPr kumimoji="0" lang="es-ES" alt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PAZ</a:t>
            </a: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 serán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si desparraman amor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en cuantos hombres encuentren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por esos caminos de Dios.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LLEVAD LA BUENA NOTICIA </a:t>
            </a:r>
            <a:endParaRPr kumimoji="0" lang="es-ES" altLang="es-ES" sz="44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DF48-21A4-0369-7FA4-60776CDA0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E157B2-5E4B-445F-F2C8-F5919EC3C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472" y="854613"/>
            <a:ext cx="3744416" cy="309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Juan, 20.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los ocho días llegó Jesús.</a:t>
            </a:r>
          </a:p>
        </p:txBody>
      </p:sp>
      <p:pic>
        <p:nvPicPr>
          <p:cNvPr id="29700" name="Picture 6" descr="creo en ti: Evangelio 23 de abril de 2017. 2 domingo de Pascua (A). José  Antonio Pagola: Jesús salvará a la Iglesia.">
            <a:extLst>
              <a:ext uri="{FF2B5EF4-FFF2-40B4-BE49-F238E27FC236}">
                <a16:creationId xmlns:a16="http://schemas.microsoft.com/office/drawing/2014/main" id="{41CC3407-06C2-5325-FA2C-DF7441C89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915" y="1348300"/>
            <a:ext cx="4300715" cy="36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50250715-BE08-C893-59E8-4C8459AF6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58366"/>
            <a:ext cx="9144000" cy="9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4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II DOMINGO DE PASCUA O DE LA DIVINA MISERICORDIA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85D4300-C4F0-DD53-E199-CD9D16ADD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CECECE"/>
              </a:clrFrom>
              <a:clrTo>
                <a:srgbClr val="CECE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6" y="4437112"/>
            <a:ext cx="1751440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14FF198A-5F0A-8A2F-02BF-ECC3C18B2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5680221"/>
            <a:ext cx="764458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DÍA DE LA COMUNIDAD PARROQUIAL</a:t>
            </a:r>
            <a:endParaRPr lang="es-ES" altLang="es-ES" sz="4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838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DFEBE-2490-4925-1D50-FD960E5F9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2F50229C-83E8-283D-3C01-2D80A1D2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236" y="125413"/>
            <a:ext cx="7697204" cy="796925"/>
          </a:xfrm>
        </p:spPr>
        <p:txBody>
          <a:bodyPr/>
          <a:lstStyle/>
          <a:p>
            <a:pPr algn="r"/>
            <a:r>
              <a:rPr lang="es-ES_tradnl" altLang="es-ES" sz="54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QUIERO</a:t>
            </a:r>
            <a:endParaRPr lang="es-ES" altLang="es-ES" sz="54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E9442DEB-34A9-7854-4B48-7F1FB596E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día a día penséis más en Mí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nadie olvide lo que Yo os dije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nunca olvidaré lo que con vosotros viví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B1877823-37F3-66C1-1CDB-899238FA6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1/3</a:t>
            </a:r>
          </a:p>
        </p:txBody>
      </p:sp>
      <p:pic>
        <p:nvPicPr>
          <p:cNvPr id="1026" name="Picture 2" descr="Diócesis de Málaga : Portal de la Iglesia Católica en Málaga">
            <a:extLst>
              <a:ext uri="{FF2B5EF4-FFF2-40B4-BE49-F238E27FC236}">
                <a16:creationId xmlns:a16="http://schemas.microsoft.com/office/drawing/2014/main" id="{16E4D2BB-3317-7DD2-24BA-E17099ABE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54" y="1844824"/>
            <a:ext cx="3306458" cy="422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56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9E4E-0FFD-9806-1C6A-6389C8CAE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5685F2A8-9FB8-0B81-340F-E916CBB14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2/3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BE73D001-3E71-FE49-F733-C334FA0AC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 el amor nunca exista un final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busquéis siempre el camino de la verdad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sé que nos es fácil pensar siempre en los demás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2050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1D2C840B-8D49-38B2-8D15-2A765B96D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58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BA1E6-EF3A-0F9A-929B-F63401B03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D093CCC8-A919-C244-F2B2-A086AD45B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3/3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1B69F949-3CB2-8158-E267-DD2C876BC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9"/>
            <a:ext cx="8024479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 el amor nunca exista un final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busquéis siempre el camino de la verdad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sé que nos es fácil pensar siempre en los demás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4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884AB8D0-144E-74CE-EBD8-8741CB14A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22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3069"/>
            <a:ext cx="2723313" cy="45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3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El pueblo en Él, vida encontró,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esclavitud ya terminó.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</a:t>
            </a: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luz de Dios en Él brilló,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nueva vida nos llenó.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3C4F5114-7B91-4A4E-95EF-D5D3024DF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2/3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09FB3E0-AB3F-3614-0F8B-606533665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52736"/>
            <a:ext cx="3240360" cy="4745880"/>
          </a:xfrm>
          <a:prstGeom prst="rect">
            <a:avLst/>
          </a:prstGeom>
        </p:spPr>
      </p:pic>
      <p:pic>
        <p:nvPicPr>
          <p:cNvPr id="4" name="Picture 4" descr="fuegos artificiales">
            <a:extLst>
              <a:ext uri="{FF2B5EF4-FFF2-40B4-BE49-F238E27FC236}">
                <a16:creationId xmlns:a16="http://schemas.microsoft.com/office/drawing/2014/main" id="{423B0646-FEB2-F1A6-A0A8-A7E8B11C1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100" y="222685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uegos artificiales">
            <a:extLst>
              <a:ext uri="{FF2B5EF4-FFF2-40B4-BE49-F238E27FC236}">
                <a16:creationId xmlns:a16="http://schemas.microsoft.com/office/drawing/2014/main" id="{4B0A8236-5B76-399A-C88B-55FC43CA8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935" y="116979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593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DD24D7-B9F4-50F0-6A92-D28AA251A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">
            <a:extLst>
              <a:ext uri="{FF2B5EF4-FFF2-40B4-BE49-F238E27FC236}">
                <a16:creationId xmlns:a16="http://schemas.microsoft.com/office/drawing/2014/main" id="{0CC8E9A9-09F5-9272-058D-017A14F21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7021" y="5073962"/>
            <a:ext cx="2629991" cy="1660512"/>
          </a:xfrm>
          <a:prstGeom prst="rect">
            <a:avLst/>
          </a:prstGeom>
          <a:solidFill>
            <a:srgbClr val="CCECFF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miércoles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Oración Comunitaria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Después de misa de 7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Con exposición del Santísimo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Vísperas y Oración con Jóvenes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A las 8:30 de la tarde en el Templo</a:t>
            </a: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9" name="Text Box 1">
            <a:extLst>
              <a:ext uri="{FF2B5EF4-FFF2-40B4-BE49-F238E27FC236}">
                <a16:creationId xmlns:a16="http://schemas.microsoft.com/office/drawing/2014/main" id="{3D45492B-E138-1F01-EFC6-F87696274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41" y="4595031"/>
            <a:ext cx="6191989" cy="2139443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viernes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 de acogida, acondicionamiento y limpieza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del Templo y nuestros Locales Parroquiales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Templo: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4:30 horas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Locales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En principio a las 6 de la tarde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(podría ser en otro momento)</a:t>
            </a:r>
            <a:endParaRPr kumimoji="0" lang="es-ES_tradnl" sz="15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993894-ECBA-5FD6-1806-F5E172CC9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3" y="3510793"/>
            <a:ext cx="2210665" cy="148079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Text Box 1">
            <a:extLst>
              <a:ext uri="{FF2B5EF4-FFF2-40B4-BE49-F238E27FC236}">
                <a16:creationId xmlns:a16="http://schemas.microsoft.com/office/drawing/2014/main" id="{F0B01A84-80C4-6F0A-B488-BD27BE1C2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1501" y="140660"/>
            <a:ext cx="2592288" cy="2621932"/>
          </a:xfrm>
          <a:prstGeom prst="rect">
            <a:avLst/>
          </a:prstGeom>
          <a:solidFill>
            <a:srgbClr val="66FFFF">
              <a:alpha val="95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340B62D2-F2A5-9556-2871-98B8F001C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1501" y="280417"/>
            <a:ext cx="2592288" cy="1003354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Colecta Jueves Santo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CARITAS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609,10 €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79EBA918-DCA7-A045-4A52-56AAE3FE6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1501" y="1561102"/>
            <a:ext cx="2592288" cy="1106603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Colecta Viernes Santo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SANTOS LUGARES</a:t>
            </a:r>
            <a:endParaRPr kumimoji="0" lang="es-ES" sz="2400" b="1" i="0" u="none" strike="noStrike" kern="1200" cap="none" spc="0" normalizeH="0" baseline="0" noProof="0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uLnTx/>
              <a:uFillTx/>
              <a:latin typeface="Footlight MT Light" pitchFamily="18" charset="0"/>
              <a:ea typeface="PMingLiU-ExtB" pitchFamily="18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388,10 €</a:t>
            </a:r>
            <a:endParaRPr kumimoji="0" lang="es-ES" altLang="es-ES" sz="24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6" name="Explosión 2 15">
            <a:extLst>
              <a:ext uri="{FF2B5EF4-FFF2-40B4-BE49-F238E27FC236}">
                <a16:creationId xmlns:a16="http://schemas.microsoft.com/office/drawing/2014/main" id="{A340325F-FFA1-DDC5-9321-51E2B3E943AA}"/>
              </a:ext>
            </a:extLst>
          </p:cNvPr>
          <p:cNvSpPr/>
          <p:nvPr/>
        </p:nvSpPr>
        <p:spPr bwMode="auto">
          <a:xfrm rot="644129">
            <a:off x="6712743" y="2546302"/>
            <a:ext cx="2262973" cy="850889"/>
          </a:xfrm>
          <a:prstGeom prst="irregularSeal2">
            <a:avLst/>
          </a:prstGeom>
          <a:solidFill>
            <a:srgbClr val="CCEC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6CF4C74-2352-F8E5-A75A-484D628B62F0}"/>
              </a:ext>
            </a:extLst>
          </p:cNvPr>
          <p:cNvSpPr/>
          <p:nvPr/>
        </p:nvSpPr>
        <p:spPr>
          <a:xfrm rot="21059097">
            <a:off x="6862663" y="2760370"/>
            <a:ext cx="1609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GRACIAS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337D2D1-9501-ACC2-20C0-C46B56DBA2C5}"/>
              </a:ext>
            </a:extLst>
          </p:cNvPr>
          <p:cNvGrpSpPr/>
          <p:nvPr/>
        </p:nvGrpSpPr>
        <p:grpSpPr>
          <a:xfrm>
            <a:off x="109655" y="280417"/>
            <a:ext cx="6166659" cy="2998768"/>
            <a:chOff x="99950" y="140660"/>
            <a:chExt cx="6166659" cy="2998768"/>
          </a:xfrm>
        </p:grpSpPr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6BE6A942-E253-AEB3-C4F2-138F265321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000"/>
            <a:stretch/>
          </p:blipFill>
          <p:spPr>
            <a:xfrm>
              <a:off x="99950" y="140660"/>
              <a:ext cx="6166659" cy="2998768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08B3C3C9-7954-47D3-4FFA-3340EFDB19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46" t="21235" r="51274" b="73526"/>
            <a:stretch/>
          </p:blipFill>
          <p:spPr>
            <a:xfrm>
              <a:off x="2843808" y="734456"/>
              <a:ext cx="432048" cy="216024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C4B5C71B-FDE5-D75E-3A3B-9315501930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46" t="21235" r="51274" b="73526"/>
            <a:stretch/>
          </p:blipFill>
          <p:spPr>
            <a:xfrm>
              <a:off x="2743348" y="1283771"/>
              <a:ext cx="483368" cy="241684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15213ECE-6AAF-E818-8901-D4115E1CBE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27" t="8551" b="30572"/>
            <a:stretch/>
          </p:blipFill>
          <p:spPr>
            <a:xfrm>
              <a:off x="251520" y="262794"/>
              <a:ext cx="2736304" cy="1444348"/>
            </a:xfrm>
            <a:prstGeom prst="rect">
              <a:avLst/>
            </a:prstGeom>
            <a:ln w="38100">
              <a:noFill/>
            </a:ln>
          </p:spPr>
        </p:pic>
      </p:grpSp>
      <p:sp>
        <p:nvSpPr>
          <p:cNvPr id="12" name="Pergamino horizontal 11">
            <a:extLst>
              <a:ext uri="{FF2B5EF4-FFF2-40B4-BE49-F238E27FC236}">
                <a16:creationId xmlns:a16="http://schemas.microsoft.com/office/drawing/2014/main" id="{E96ACEB8-4A9D-BE14-092E-B7650AF034D1}"/>
              </a:ext>
            </a:extLst>
          </p:cNvPr>
          <p:cNvSpPr/>
          <p:nvPr/>
        </p:nvSpPr>
        <p:spPr bwMode="auto">
          <a:xfrm>
            <a:off x="164630" y="3047040"/>
            <a:ext cx="6060320" cy="1385553"/>
          </a:xfrm>
          <a:prstGeom prst="horizontalScroll">
            <a:avLst/>
          </a:prstGeom>
          <a:solidFill>
            <a:srgbClr val="DDDDD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64C0287-8BC8-1385-138A-C37353EBC140}"/>
              </a:ext>
            </a:extLst>
          </p:cNvPr>
          <p:cNvSpPr/>
          <p:nvPr/>
        </p:nvSpPr>
        <p:spPr>
          <a:xfrm>
            <a:off x="265050" y="3579540"/>
            <a:ext cx="5959900" cy="5078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7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nanda Black Personal Use" pitchFamily="2" charset="0"/>
                <a:ea typeface="Alameda Script PERSONAL USE" pitchFamily="50" charset="0"/>
                <a:cs typeface="+mn-cs"/>
              </a:rPr>
              <a:t>Día de nuestra Comunidad Parroquial</a:t>
            </a:r>
          </a:p>
        </p:txBody>
      </p:sp>
    </p:spTree>
    <p:extLst>
      <p:ext uri="{BB962C8B-B14F-4D97-AF65-F5344CB8AC3E}">
        <p14:creationId xmlns:p14="http://schemas.microsoft.com/office/powerpoint/2010/main" val="271680489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208" y="276290"/>
            <a:ext cx="2265140" cy="660400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VENGO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3796" y="890352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no hay palabras que deba callar,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no hay motivos para no cantar.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he sentido la presencia de Dios,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pues soy más fuerte, hoy tengo su amor.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8F96A9D-213D-746C-0435-19A993C18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Tengo una cosa que te quiero contar,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hay un planeta que debemos cuidar.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nuestra casa, Dios nos la regaló,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tu mano está dejarla aún mejor.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8A1D809-0266-85F6-F37C-112703F66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 eres valiente este es tu lugar,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un sitio nuevo para la libertad.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Aquí no importa tu condición,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que Él te quiere tal cual te creó.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3/4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Alfabeto de Religión (Patxi &quot;Fano&quot;) y educación en valores">
            <a:extLst>
              <a:ext uri="{FF2B5EF4-FFF2-40B4-BE49-F238E27FC236}">
                <a16:creationId xmlns:a16="http://schemas.microsoft.com/office/drawing/2014/main" id="{2A5340D5-DB3D-401F-A8D1-5B9B4D10A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t="2063" r="6379" b="3061"/>
          <a:stretch>
            <a:fillRect/>
          </a:stretch>
        </p:blipFill>
        <p:spPr bwMode="auto">
          <a:xfrm>
            <a:off x="5148064" y="692696"/>
            <a:ext cx="3596560" cy="359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69D3D3DC-02AE-2F5B-FCF0-B1C7DE956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33" y="1340768"/>
            <a:ext cx="1251979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5CB484F-4AD0-30A9-D7B5-4FB235A06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848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Dame tu mano, ya no hay marcha atrás.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nuestra historia la vamos a cambiar.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sol que brilla para todos salió,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grita y haz ruido, tú eres su voz.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 (BIS)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4/4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2050" name="Picture 2" descr="San Ginés de Padriñán: Domingo XXXIII del T.Ordinario. Día de la ...">
            <a:extLst>
              <a:ext uri="{FF2B5EF4-FFF2-40B4-BE49-F238E27FC236}">
                <a16:creationId xmlns:a16="http://schemas.microsoft.com/office/drawing/2014/main" id="{C47D953B-1160-C039-255D-0B10A093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296" b="2735"/>
          <a:stretch/>
        </p:blipFill>
        <p:spPr bwMode="auto">
          <a:xfrm>
            <a:off x="5217597" y="1844824"/>
            <a:ext cx="3926403" cy="26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69224DD-8858-0B34-ACB5-0618C2F17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09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88640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9A958-E083-E96A-194B-FA5804364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13EB066-5087-7AC5-662E-504FBB2A7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Con gozo alzad el rostro a Dios,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de Él nos llega la salvación.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Todos cantad: ¡Aleluya!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Todos gritad: ¡Aleluya!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que el Señor resucitó</a:t>
            </a: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BF3573E5-B07B-E8B6-0ACE-629FFABE1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3/3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930690B-43D9-0D3C-8DA8-D438D468D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908373"/>
            <a:ext cx="2664296" cy="3902168"/>
          </a:xfrm>
          <a:prstGeom prst="rect">
            <a:avLst/>
          </a:prstGeom>
        </p:spPr>
      </p:pic>
      <p:pic>
        <p:nvPicPr>
          <p:cNvPr id="4" name="Picture 4" descr="fuegos artificiales">
            <a:extLst>
              <a:ext uri="{FF2B5EF4-FFF2-40B4-BE49-F238E27FC236}">
                <a16:creationId xmlns:a16="http://schemas.microsoft.com/office/drawing/2014/main" id="{D464FD36-90E2-24D7-24C5-0376494F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511" y="78323"/>
            <a:ext cx="1308489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uegos artificiales">
            <a:extLst>
              <a:ext uri="{FF2B5EF4-FFF2-40B4-BE49-F238E27FC236}">
                <a16:creationId xmlns:a16="http://schemas.microsoft.com/office/drawing/2014/main" id="{84857D8C-5303-20CD-6464-E99884E41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972" y="-27383"/>
            <a:ext cx="130848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980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7" descr="Educar con Jesús: Fano y el cine: Dios misericordia en busca del alma  perdida">
            <a:extLst>
              <a:ext uri="{FF2B5EF4-FFF2-40B4-BE49-F238E27FC236}">
                <a16:creationId xmlns:a16="http://schemas.microsoft.com/office/drawing/2014/main" id="{6DF91B24-54EF-4E7B-B3A7-3C439AA83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112" y="476672"/>
            <a:ext cx="3877099" cy="547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D797E5A5-CBE9-34D1-951C-B8F2376E7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99" y="3645024"/>
            <a:ext cx="3922745" cy="1826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DÍA DE LA P</a:t>
            </a: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ARROQUIA CRISTO REDENTOR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4D94D2-5F45-2049-1AF9-C87B5D27B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ECECE"/>
              </a:clrFrom>
              <a:clrTo>
                <a:srgbClr val="CECE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32" y="764704"/>
            <a:ext cx="2132325" cy="27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C4753D08-20AE-475E-BA95-D845822F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0723" y="902841"/>
            <a:ext cx="2936004" cy="2598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59792"/>
            <a:ext cx="8208963" cy="589915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Dios está vivo, Él no está muerto,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Dios está vivo, en mi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Dios está vivo, ha resucitado;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siento en mis manos, lo siento en mis pies,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siento en mi alma y en mi ser.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agua,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Espíritu de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agua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del Espíritu de Dios, hay que nacer del Señor. (bis)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Prepárate para que sientas, prepárate para que sientas,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prepárate para que sientas el Espíritu de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Déjalo que se mueva, déjalo que se mueva,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déjalo que se mueva dentro de tu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450"/>
            <a:ext cx="9109075" cy="7143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MI DIOS ESTÁ VIVO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61662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Dad gracias al Señor porque es bueno,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porque es eterna su misericordia.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S. Pablo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Ale - luya,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entre nosotros Ale-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9436</TotalTime>
  <Words>2264</Words>
  <Application>Microsoft Office PowerPoint</Application>
  <PresentationFormat>Presentación en pantalla (4:3)</PresentationFormat>
  <Paragraphs>341</Paragraphs>
  <Slides>36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36</vt:i4>
      </vt:variant>
    </vt:vector>
  </HeadingPairs>
  <TitlesOfParts>
    <vt:vector size="51" baseType="lpstr">
      <vt:lpstr>Ananda Black Personal Use</vt:lpstr>
      <vt:lpstr>Arial</vt:lpstr>
      <vt:lpstr>Calibri</vt:lpstr>
      <vt:lpstr>Calibri Light</vt:lpstr>
      <vt:lpstr>Cambria</vt:lpstr>
      <vt:lpstr>Footlight MT Light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ARENAYPIEDRA</vt:lpstr>
      <vt:lpstr>Tema de Office</vt:lpstr>
      <vt:lpstr>Presentación de PowerPoint</vt:lpstr>
      <vt:lpstr>HOY EL SEÑOR RESUCITÓ</vt:lpstr>
      <vt:lpstr>Presentación de PowerPoint</vt:lpstr>
      <vt:lpstr>Presentación de PowerPoint</vt:lpstr>
      <vt:lpstr>Presentación de PowerPoint</vt:lpstr>
      <vt:lpstr>MI DIOS ESTÁ VIVO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QUIERO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VENGO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863</cp:revision>
  <dcterms:created xsi:type="dcterms:W3CDTF">2008-10-09T14:11:57Z</dcterms:created>
  <dcterms:modified xsi:type="dcterms:W3CDTF">2026-04-07T17:22:03Z</dcterms:modified>
</cp:coreProperties>
</file>