
<file path=[Content_Types].xml><?xml version="1.0" encoding="utf-8"?>
<Types xmlns="http://schemas.openxmlformats.org/package/2006/content-types">
  <Default Extension="gif" ContentType="image/gif"/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7252" r:id="rId1"/>
    <p:sldMasterId id="2147489068" r:id="rId2"/>
    <p:sldMasterId id="2147489081" r:id="rId3"/>
  </p:sldMasterIdLst>
  <p:notesMasterIdLst>
    <p:notesMasterId r:id="rId41"/>
  </p:notesMasterIdLst>
  <p:sldIdLst>
    <p:sldId id="417" r:id="rId4"/>
    <p:sldId id="1296" r:id="rId5"/>
    <p:sldId id="747" r:id="rId6"/>
    <p:sldId id="898" r:id="rId7"/>
    <p:sldId id="904" r:id="rId8"/>
    <p:sldId id="1146" r:id="rId9"/>
    <p:sldId id="1460" r:id="rId10"/>
    <p:sldId id="260" r:id="rId11"/>
    <p:sldId id="907" r:id="rId12"/>
    <p:sldId id="882" r:id="rId13"/>
    <p:sldId id="1479" r:id="rId14"/>
    <p:sldId id="1480" r:id="rId15"/>
    <p:sldId id="339" r:id="rId16"/>
    <p:sldId id="1292" r:id="rId17"/>
    <p:sldId id="1023" r:id="rId18"/>
    <p:sldId id="1481" r:id="rId19"/>
    <p:sldId id="1494" r:id="rId20"/>
    <p:sldId id="1336" r:id="rId21"/>
    <p:sldId id="1483" r:id="rId22"/>
    <p:sldId id="1484" r:id="rId23"/>
    <p:sldId id="1436" r:id="rId24"/>
    <p:sldId id="1485" r:id="rId25"/>
    <p:sldId id="1486" r:id="rId26"/>
    <p:sldId id="1487" r:id="rId27"/>
    <p:sldId id="1488" r:id="rId28"/>
    <p:sldId id="1495" r:id="rId29"/>
    <p:sldId id="1286" r:id="rId30"/>
    <p:sldId id="1287" r:id="rId31"/>
    <p:sldId id="1288" r:id="rId32"/>
    <p:sldId id="1493" r:id="rId33"/>
    <p:sldId id="744" r:id="rId34"/>
    <p:sldId id="1496" r:id="rId35"/>
    <p:sldId id="1343" r:id="rId36"/>
    <p:sldId id="1429" r:id="rId37"/>
    <p:sldId id="1430" r:id="rId38"/>
    <p:sldId id="1431" r:id="rId39"/>
    <p:sldId id="1304" r:id="rId40"/>
  </p:sldIdLst>
  <p:sldSz cx="9144000" cy="6858000" type="screen4x3"/>
  <p:notesSz cx="6858000" cy="91440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00"/>
    <a:srgbClr val="CC6600"/>
    <a:srgbClr val="FF9900"/>
    <a:srgbClr val="6600CC"/>
    <a:srgbClr val="9933FF"/>
    <a:srgbClr val="9900FF"/>
    <a:srgbClr val="0000CC"/>
    <a:srgbClr val="006600"/>
    <a:srgbClr val="008000"/>
    <a:srgbClr val="F3F3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086" autoAdjust="0"/>
    <p:restoredTop sz="95226" autoAdjust="0"/>
  </p:normalViewPr>
  <p:slideViewPr>
    <p:cSldViewPr>
      <p:cViewPr varScale="1">
        <p:scale>
          <a:sx n="73" d="100"/>
          <a:sy n="73" d="100"/>
        </p:scale>
        <p:origin x="1277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1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>
            <a:extLst>
              <a:ext uri="{FF2B5EF4-FFF2-40B4-BE49-F238E27FC236}">
                <a16:creationId xmlns:a16="http://schemas.microsoft.com/office/drawing/2014/main" id="{593C8A3A-3957-41C1-9514-B7ECD4C7491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>
            <a:extLst>
              <a:ext uri="{FF2B5EF4-FFF2-40B4-BE49-F238E27FC236}">
                <a16:creationId xmlns:a16="http://schemas.microsoft.com/office/drawing/2014/main" id="{9F56035D-C417-42C2-AD03-27FC97B1373D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2C174C20-E7C4-4732-866B-762DBB44F25D}" type="datetimeFigureOut">
              <a:rPr lang="es-ES"/>
              <a:pPr>
                <a:defRPr/>
              </a:pPr>
              <a:t>17/04/2026</a:t>
            </a:fld>
            <a:endParaRPr lang="es-ES"/>
          </a:p>
        </p:txBody>
      </p:sp>
      <p:sp>
        <p:nvSpPr>
          <p:cNvPr id="4" name="3 Marcador de imagen de diapositiva">
            <a:extLst>
              <a:ext uri="{FF2B5EF4-FFF2-40B4-BE49-F238E27FC236}">
                <a16:creationId xmlns:a16="http://schemas.microsoft.com/office/drawing/2014/main" id="{59CC580B-C122-4D35-9604-C204097A454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>
            <a:extLst>
              <a:ext uri="{FF2B5EF4-FFF2-40B4-BE49-F238E27FC236}">
                <a16:creationId xmlns:a16="http://schemas.microsoft.com/office/drawing/2014/main" id="{2F96C20A-49FF-435A-839E-96EE5CA722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355837DF-70A4-4BDD-8F49-579B726A895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0CFC211C-6B40-4AA9-89AC-5C39813870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A86FA41-FB96-49EB-9E0A-FCC6B0C5E2E6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49155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altLang="es-ES" dirty="0"/>
          </a:p>
        </p:txBody>
      </p:sp>
      <p:sp>
        <p:nvSpPr>
          <p:cNvPr id="49156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A9DA3FD-698E-4F43-A148-2BBEC0326294}" type="slidenum">
              <a:rPr kumimoji="0" lang="es-ES_tradnl" altLang="es-E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s-ES_tradnl" altLang="es-E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40020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Marcador de imagen de diapositiva 1">
            <a:extLst>
              <a:ext uri="{FF2B5EF4-FFF2-40B4-BE49-F238E27FC236}">
                <a16:creationId xmlns:a16="http://schemas.microsoft.com/office/drawing/2014/main" id="{C784FC20-FDE9-4E0F-AB9A-E1CF959A517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Marcador de notas 2">
            <a:extLst>
              <a:ext uri="{FF2B5EF4-FFF2-40B4-BE49-F238E27FC236}">
                <a16:creationId xmlns:a16="http://schemas.microsoft.com/office/drawing/2014/main" id="{54C3A58B-9D2D-4A0C-BCFF-89458C675FF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22532" name="Marcador de número de diapositiva 3">
            <a:extLst>
              <a:ext uri="{FF2B5EF4-FFF2-40B4-BE49-F238E27FC236}">
                <a16:creationId xmlns:a16="http://schemas.microsoft.com/office/drawing/2014/main" id="{6FF04C1D-BDCA-467C-929D-31A6B16149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8BB1D64-ACB0-48C8-8719-617B276574C8}" type="slidenum">
              <a:rPr lang="es-ES" altLang="es-ES" smtClean="0">
                <a:solidFill>
                  <a:srgbClr val="000000"/>
                </a:solidFill>
              </a:rPr>
              <a:pPr/>
              <a:t>2</a:t>
            </a:fld>
            <a:endParaRPr lang="es-ES" altLang="es-E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1 Marcador de imagen de diapositiva">
            <a:extLst>
              <a:ext uri="{FF2B5EF4-FFF2-40B4-BE49-F238E27FC236}">
                <a16:creationId xmlns:a16="http://schemas.microsoft.com/office/drawing/2014/main" id="{9B197BB2-B290-4A5C-B6EE-FEE9306F5C8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2 Marcador de notas">
            <a:extLst>
              <a:ext uri="{FF2B5EF4-FFF2-40B4-BE49-F238E27FC236}">
                <a16:creationId xmlns:a16="http://schemas.microsoft.com/office/drawing/2014/main" id="{4AA55584-AC80-488D-A56E-82F111C693A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27652" name="3 Marcador de número de diapositiva">
            <a:extLst>
              <a:ext uri="{FF2B5EF4-FFF2-40B4-BE49-F238E27FC236}">
                <a16:creationId xmlns:a16="http://schemas.microsoft.com/office/drawing/2014/main" id="{6D974FF8-1136-404C-A227-033AFE209E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F813E67-4DD3-4FFA-A8CF-1B5E45397B12}" type="slidenum">
              <a:rPr lang="es-ES" altLang="es-ES" smtClean="0"/>
              <a:pPr/>
              <a:t>8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Marcador de imagen de diapositiva 1">
            <a:extLst>
              <a:ext uri="{FF2B5EF4-FFF2-40B4-BE49-F238E27FC236}">
                <a16:creationId xmlns:a16="http://schemas.microsoft.com/office/drawing/2014/main" id="{C66C5CA5-D902-4D39-862E-DC6567F8FB0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Marcador de notas 2">
            <a:extLst>
              <a:ext uri="{FF2B5EF4-FFF2-40B4-BE49-F238E27FC236}">
                <a16:creationId xmlns:a16="http://schemas.microsoft.com/office/drawing/2014/main" id="{9E12F7C2-764C-4D97-AC70-7F96ACDEE43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30724" name="Marcador de número de diapositiva 3">
            <a:extLst>
              <a:ext uri="{FF2B5EF4-FFF2-40B4-BE49-F238E27FC236}">
                <a16:creationId xmlns:a16="http://schemas.microsoft.com/office/drawing/2014/main" id="{69B117BC-AC32-4051-83D2-4F80FA4D5C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DBED825-6F73-4A6A-80FF-250204DCA51F}" type="slidenum">
              <a:rPr lang="es-ES" altLang="es-ES" smtClean="0"/>
              <a:pPr/>
              <a:t>10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1 Marcador de imagen de diapositiva">
            <a:extLst>
              <a:ext uri="{FF2B5EF4-FFF2-40B4-BE49-F238E27FC236}">
                <a16:creationId xmlns:a16="http://schemas.microsoft.com/office/drawing/2014/main" id="{6007329E-3280-4765-B4F4-5EE1494C7C8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2 Marcador de notas">
            <a:extLst>
              <a:ext uri="{FF2B5EF4-FFF2-40B4-BE49-F238E27FC236}">
                <a16:creationId xmlns:a16="http://schemas.microsoft.com/office/drawing/2014/main" id="{EC418BE1-6FBC-407D-9A92-26EBCCA486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53252" name="3 Marcador de número de diapositiva">
            <a:extLst>
              <a:ext uri="{FF2B5EF4-FFF2-40B4-BE49-F238E27FC236}">
                <a16:creationId xmlns:a16="http://schemas.microsoft.com/office/drawing/2014/main" id="{664792A7-95D4-41FF-B782-C89C6DD683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A789E2E-2F46-4D3E-B38A-0E6F1C34F6BA}" type="slidenum">
              <a:rPr kumimoji="0" lang="es-ES" altLang="es-E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s-ES" alt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Marcador de imagen de diapositiva 1">
            <a:extLst>
              <a:ext uri="{FF2B5EF4-FFF2-40B4-BE49-F238E27FC236}">
                <a16:creationId xmlns:a16="http://schemas.microsoft.com/office/drawing/2014/main" id="{4D493126-CE7E-1476-BB21-22DEE56A60D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Marcador de notas 2">
            <a:extLst>
              <a:ext uri="{FF2B5EF4-FFF2-40B4-BE49-F238E27FC236}">
                <a16:creationId xmlns:a16="http://schemas.microsoft.com/office/drawing/2014/main" id="{922AFCCF-F74D-71F1-F8FE-8A6BA74D072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34820" name="Marcador de número de diapositiva 3">
            <a:extLst>
              <a:ext uri="{FF2B5EF4-FFF2-40B4-BE49-F238E27FC236}">
                <a16:creationId xmlns:a16="http://schemas.microsoft.com/office/drawing/2014/main" id="{8138DC01-EE30-0F4A-A4D9-E518D47F50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1C47E47-39BA-4E79-A852-C3F1B773836A}" type="slidenum">
              <a:rPr kumimoji="0" lang="es-ES" altLang="es-E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s-ES" alt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A6E23A-CA85-1300-2FE8-EEC0BEA5CE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Marcador de imagen de diapositiva 1">
            <a:extLst>
              <a:ext uri="{FF2B5EF4-FFF2-40B4-BE49-F238E27FC236}">
                <a16:creationId xmlns:a16="http://schemas.microsoft.com/office/drawing/2014/main" id="{ACF1478F-19C2-2748-6443-CBEA04161E5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Marcador de notas 2">
            <a:extLst>
              <a:ext uri="{FF2B5EF4-FFF2-40B4-BE49-F238E27FC236}">
                <a16:creationId xmlns:a16="http://schemas.microsoft.com/office/drawing/2014/main" id="{168C1C36-7667-053D-A65F-CAD8737D9A1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30724" name="Marcador de número de diapositiva 3">
            <a:extLst>
              <a:ext uri="{FF2B5EF4-FFF2-40B4-BE49-F238E27FC236}">
                <a16:creationId xmlns:a16="http://schemas.microsoft.com/office/drawing/2014/main" id="{13760467-BEB8-5ADD-FF7C-5174D93B0E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DBED825-6F73-4A6A-80FF-250204DCA51F}" type="slidenum">
              <a:rPr lang="es-ES" altLang="es-ES" smtClean="0"/>
              <a:pPr/>
              <a:t>26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3258985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49155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altLang="es-ES" dirty="0"/>
          </a:p>
        </p:txBody>
      </p:sp>
      <p:sp>
        <p:nvSpPr>
          <p:cNvPr id="49156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A9DA3FD-698E-4F43-A148-2BBEC0326294}" type="slidenum">
              <a:rPr kumimoji="0" lang="es-ES_tradnl" altLang="es-E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s-ES_tradnl" altLang="es-E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40020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Marcador de imagen de diapositiva 1">
            <a:extLst>
              <a:ext uri="{FF2B5EF4-FFF2-40B4-BE49-F238E27FC236}">
                <a16:creationId xmlns:a16="http://schemas.microsoft.com/office/drawing/2014/main" id="{A50B5684-E138-4F95-B029-225ABC09B0D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Marcador de notas 2">
            <a:extLst>
              <a:ext uri="{FF2B5EF4-FFF2-40B4-BE49-F238E27FC236}">
                <a16:creationId xmlns:a16="http://schemas.microsoft.com/office/drawing/2014/main" id="{C8BB2FFC-F778-4D95-9EDA-5CC4F23E358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57348" name="Marcador de número de diapositiva 3">
            <a:extLst>
              <a:ext uri="{FF2B5EF4-FFF2-40B4-BE49-F238E27FC236}">
                <a16:creationId xmlns:a16="http://schemas.microsoft.com/office/drawing/2014/main" id="{B93B0334-E81C-4F6E-BE50-6EC220D416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E8151F4-24B2-4ECB-A770-65C5BD0B823B}" type="slidenum">
              <a:rPr lang="es-ES" altLang="es-ES" smtClean="0"/>
              <a:pPr/>
              <a:t>37</a:t>
            </a:fld>
            <a:endParaRPr lang="es-ES" alt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>
            <a:extLst>
              <a:ext uri="{FF2B5EF4-FFF2-40B4-BE49-F238E27FC236}">
                <a16:creationId xmlns:a16="http://schemas.microsoft.com/office/drawing/2014/main" id="{B67B704C-8506-4BAC-9919-103B1516CF4B}"/>
              </a:ext>
            </a:extLst>
          </p:cNvPr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6" y="-8468"/>
            <a:chExt cx="9171316" cy="6874935"/>
          </a:xfrm>
        </p:grpSpPr>
        <p:cxnSp>
          <p:nvCxnSpPr>
            <p:cNvPr id="5" name="Straight Connector 27">
              <a:extLst>
                <a:ext uri="{FF2B5EF4-FFF2-40B4-BE49-F238E27FC236}">
                  <a16:creationId xmlns:a16="http://schemas.microsoft.com/office/drawing/2014/main" id="{2B48085B-3267-4A44-B36C-C2448333E4DB}"/>
                </a:ext>
              </a:extLst>
            </p:cNvPr>
            <p:cNvCxnSpPr/>
            <p:nvPr/>
          </p:nvCxnSpPr>
          <p:spPr>
            <a:xfrm flipV="1">
              <a:off x="5130456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28">
              <a:extLst>
                <a:ext uri="{FF2B5EF4-FFF2-40B4-BE49-F238E27FC236}">
                  <a16:creationId xmlns:a16="http://schemas.microsoft.com/office/drawing/2014/main" id="{50D02908-B99D-4822-B6B0-878AC51B33AE}"/>
                </a:ext>
              </a:extLst>
            </p:cNvPr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Freeform 29">
              <a:extLst>
                <a:ext uri="{FF2B5EF4-FFF2-40B4-BE49-F238E27FC236}">
                  <a16:creationId xmlns:a16="http://schemas.microsoft.com/office/drawing/2014/main" id="{282A9D8C-A439-4A16-A8E3-21FC5B32F71D}"/>
                </a:ext>
              </a:extLst>
            </p:cNvPr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8" name="Freeform 30">
              <a:extLst>
                <a:ext uri="{FF2B5EF4-FFF2-40B4-BE49-F238E27FC236}">
                  <a16:creationId xmlns:a16="http://schemas.microsoft.com/office/drawing/2014/main" id="{2C41F875-B5DA-49C7-9DA2-71C700766A50}"/>
                </a:ext>
              </a:extLst>
            </p:cNvPr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9" name="Freeform 31">
              <a:extLst>
                <a:ext uri="{FF2B5EF4-FFF2-40B4-BE49-F238E27FC236}">
                  <a16:creationId xmlns:a16="http://schemas.microsoft.com/office/drawing/2014/main" id="{895DEB7A-1E98-4B16-8FE6-2C282241646D}"/>
                </a:ext>
              </a:extLst>
            </p:cNvPr>
            <p:cNvSpPr/>
            <p:nvPr/>
          </p:nvSpPr>
          <p:spPr>
            <a:xfrm>
              <a:off x="6638635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0" name="Freeform 32">
              <a:extLst>
                <a:ext uri="{FF2B5EF4-FFF2-40B4-BE49-F238E27FC236}">
                  <a16:creationId xmlns:a16="http://schemas.microsoft.com/office/drawing/2014/main" id="{E0496438-650D-42CA-B504-EF3EBF2C8248}"/>
                </a:ext>
              </a:extLst>
            </p:cNvPr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1" name="Freeform 33">
              <a:extLst>
                <a:ext uri="{FF2B5EF4-FFF2-40B4-BE49-F238E27FC236}">
                  <a16:creationId xmlns:a16="http://schemas.microsoft.com/office/drawing/2014/main" id="{3CE31F9D-6FE4-4919-B242-8F80C5C8C0BF}"/>
                </a:ext>
              </a:extLst>
            </p:cNvPr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2" name="Freeform 34">
              <a:extLst>
                <a:ext uri="{FF2B5EF4-FFF2-40B4-BE49-F238E27FC236}">
                  <a16:creationId xmlns:a16="http://schemas.microsoft.com/office/drawing/2014/main" id="{30D2C6E1-FCB2-4421-9714-E5DCA0E3F9A4}"/>
                </a:ext>
              </a:extLst>
            </p:cNvPr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3" name="Freeform 35">
              <a:extLst>
                <a:ext uri="{FF2B5EF4-FFF2-40B4-BE49-F238E27FC236}">
                  <a16:creationId xmlns:a16="http://schemas.microsoft.com/office/drawing/2014/main" id="{E92E41F1-E27A-4C1F-B5C2-5D2838F0FD87}"/>
                </a:ext>
              </a:extLst>
            </p:cNvPr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9EBE8FA9-8F31-462A-BFC5-D9A0F8979330}"/>
                </a:ext>
              </a:extLst>
            </p:cNvPr>
            <p:cNvSpPr/>
            <p:nvPr/>
          </p:nvSpPr>
          <p:spPr>
            <a:xfrm>
              <a:off x="-8466" y="-8468"/>
              <a:ext cx="863632" cy="5698416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lumMod val="75000"/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E9DBF350-E757-4BA3-BF32-419477762F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E1463AC1-B5CF-4B05-AB35-77DDB62103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7256C3BB-FB66-4C66-A4E1-422BB66EA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FB8147-B7E6-4C70-9763-C5A18D8C481F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486937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BECA01-8C96-4747-8CBC-F75B01DA1E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AA2C08-EB89-468C-A6D6-99F6A1CEC1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7E7E4D-FADC-4337-A758-54F186F1D5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EF1755-5E26-4698-A932-79C1088FB344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597384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>
            <a:extLst>
              <a:ext uri="{FF2B5EF4-FFF2-40B4-BE49-F238E27FC236}">
                <a16:creationId xmlns:a16="http://schemas.microsoft.com/office/drawing/2014/main" id="{A1881A89-9512-4EB7-9A35-74AEB0AABF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6" name="TextBox 24">
            <a:extLst>
              <a:ext uri="{FF2B5EF4-FFF2-40B4-BE49-F238E27FC236}">
                <a16:creationId xmlns:a16="http://schemas.microsoft.com/office/drawing/2014/main" id="{E660DC0E-3FD3-4675-96AD-E5630D1A09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C7674005-E728-45EE-9EB0-CB8C170ADF3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5C2BC8DE-6C2E-40C3-9B36-F585D338BD0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5E942D2-DFDE-40D6-903D-A27A0CBEBE6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AC330D-C4B8-46B4-9256-4474CB528EF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7780570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3BEA26-A706-4FBE-983C-FAA19774D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1A3916-79B6-4A9E-8446-DAB5EFBEC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695ACC-E012-44C8-826B-9D9B13F367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03CB64-3800-4887-B904-3FC3A1C11CEF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5793502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>
            <a:extLst>
              <a:ext uri="{FF2B5EF4-FFF2-40B4-BE49-F238E27FC236}">
                <a16:creationId xmlns:a16="http://schemas.microsoft.com/office/drawing/2014/main" id="{B2B1436E-18B4-4548-A511-753B5A490A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6" name="TextBox 24">
            <a:extLst>
              <a:ext uri="{FF2B5EF4-FFF2-40B4-BE49-F238E27FC236}">
                <a16:creationId xmlns:a16="http://schemas.microsoft.com/office/drawing/2014/main" id="{C814F505-A523-43D9-8BF0-0E861F570C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367F44E7-F8B9-4100-B6AB-6C376B413EE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313EFB8-0904-4DAD-91F0-D4F2D44D112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3D1E99D-0F6C-4270-B145-6B83A31824C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AB42A0-4039-4903-BF9F-0E99A02F7A5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7921603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508066E-5D69-40C2-BE46-386BA23D746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4F982FE-4880-4D1C-AD9E-B9CF46E8723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5CAEB99-6FC7-46E1-AE29-F866AFE4011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CA6311-4B00-42A6-BB2E-FF2E37B7E13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9320333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541E2B-F8E3-4FDF-839A-42EFFDC00A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27F6AD-507E-4C47-8ED7-955BD8E3A5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03BF7C-D34A-4BAB-AF4C-BAAA90448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002D24-7FA7-46E2-8F61-204DD600407F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300463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7EF64D-1CBB-4744-9444-C103396DB9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055DAF-A3D5-4B7A-B950-DC4414D2E6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391133-53C0-44F3-9F31-8B99576A7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A802E5-6F2A-4949-9EF5-0A477FAC1359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8993495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F814A188-57D2-4D4F-9E91-C982C5FFC82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4B2615A3-82E2-476F-A2CF-6B0A0633737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229BAC-088D-4873-A668-DDBDBFA2A77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7" name="6 Marcador de fecha">
            <a:extLst>
              <a:ext uri="{FF2B5EF4-FFF2-40B4-BE49-F238E27FC236}">
                <a16:creationId xmlns:a16="http://schemas.microsoft.com/office/drawing/2014/main" id="{EE095ADD-8799-4949-9074-46324B6FF431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32871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FD735804-EA0A-49FB-9C88-FD73D3F9E98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F110A9F4-DCA6-4CDE-898A-0E8B2941060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341F2C-8DEA-4114-BE2D-07BD07C5C386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8" name="7 Marcador de fecha">
            <a:extLst>
              <a:ext uri="{FF2B5EF4-FFF2-40B4-BE49-F238E27FC236}">
                <a16:creationId xmlns:a16="http://schemas.microsoft.com/office/drawing/2014/main" id="{15686427-4B96-4197-A192-178A4CA4247D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760549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2AD858D-223E-61F5-6AB9-B02E2B0D1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21852D2-DDF3-C4A5-16D8-4C89374EA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ED352DB-1941-EF97-7E14-A9651E7F73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D0613-6325-4067-A879-075637BEEC44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154970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F68348-930E-43ED-9B92-EBB00136C5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4DD1E-CF3C-4D48-9F04-45D41B4C66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A1C8A8-2CA7-4861-B05D-43E86D39F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B031D3-5A2B-4671-B7F4-37FDCEAF41A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66436197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247420C-73BE-682E-808C-68735A329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E288D9C-840C-0122-784F-B8DEC03ADE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C231A48-AA07-C9FA-A96B-613B298416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902A6C-4D03-40A1-BB21-4692ECAE008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1858420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A0DBEEC-BCD9-D475-142F-FD028D6129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1AEA399-369D-A650-4F1B-3F97984C3D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1CBE4C2-9430-4AC1-19C0-111167641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B43AED-749E-4385-B9A9-A7D4CA0EC4B8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7789832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id="{3500CEBB-0CE0-9253-67FB-1B826D25D0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ie de página 4">
            <a:extLst>
              <a:ext uri="{FF2B5EF4-FFF2-40B4-BE49-F238E27FC236}">
                <a16:creationId xmlns:a16="http://schemas.microsoft.com/office/drawing/2014/main" id="{1B139EFA-D1B2-EB60-AB2A-817E2E91EF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09871DC9-3874-0312-3F08-BC523ED53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799DE8-1CE6-4932-B15F-7F51D811794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1535972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3">
            <a:extLst>
              <a:ext uri="{FF2B5EF4-FFF2-40B4-BE49-F238E27FC236}">
                <a16:creationId xmlns:a16="http://schemas.microsoft.com/office/drawing/2014/main" id="{561D38AA-7676-83CA-E322-04AEB1B8E9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Marcador de pie de página 4">
            <a:extLst>
              <a:ext uri="{FF2B5EF4-FFF2-40B4-BE49-F238E27FC236}">
                <a16:creationId xmlns:a16="http://schemas.microsoft.com/office/drawing/2014/main" id="{AFD8F2B6-A405-FF5D-A637-10D8AF77C2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Marcador de número de diapositiva 5">
            <a:extLst>
              <a:ext uri="{FF2B5EF4-FFF2-40B4-BE49-F238E27FC236}">
                <a16:creationId xmlns:a16="http://schemas.microsoft.com/office/drawing/2014/main" id="{4C5CDEF4-7534-D6B5-980D-46B48380F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991726-14D7-4DDA-9ECD-62776FC6DA1A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36696899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3">
            <a:extLst>
              <a:ext uri="{FF2B5EF4-FFF2-40B4-BE49-F238E27FC236}">
                <a16:creationId xmlns:a16="http://schemas.microsoft.com/office/drawing/2014/main" id="{57097A66-3A2F-220B-7D13-36272EFF78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Marcador de pie de página 4">
            <a:extLst>
              <a:ext uri="{FF2B5EF4-FFF2-40B4-BE49-F238E27FC236}">
                <a16:creationId xmlns:a16="http://schemas.microsoft.com/office/drawing/2014/main" id="{55C35DEB-8E4C-7BD3-8DDE-DC0608B1A5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número de diapositiva 5">
            <a:extLst>
              <a:ext uri="{FF2B5EF4-FFF2-40B4-BE49-F238E27FC236}">
                <a16:creationId xmlns:a16="http://schemas.microsoft.com/office/drawing/2014/main" id="{9D889F92-AB7A-65B7-CDD1-CDC1CD42B2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B0EA28-C6F6-48BA-89D9-7B625D3C62B9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58914102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3">
            <a:extLst>
              <a:ext uri="{FF2B5EF4-FFF2-40B4-BE49-F238E27FC236}">
                <a16:creationId xmlns:a16="http://schemas.microsoft.com/office/drawing/2014/main" id="{F04C20B6-4726-93AC-F3B6-7D640081E2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Marcador de pie de página 4">
            <a:extLst>
              <a:ext uri="{FF2B5EF4-FFF2-40B4-BE49-F238E27FC236}">
                <a16:creationId xmlns:a16="http://schemas.microsoft.com/office/drawing/2014/main" id="{9695E461-5FBF-6B12-0521-B7B0E6F1EB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Marcador de número de diapositiva 5">
            <a:extLst>
              <a:ext uri="{FF2B5EF4-FFF2-40B4-BE49-F238E27FC236}">
                <a16:creationId xmlns:a16="http://schemas.microsoft.com/office/drawing/2014/main" id="{EC36FBE3-35EF-4396-DE35-474206020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B0677D-FA32-4D1A-AB5A-6A2F264509E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00522225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id="{2789B830-7915-21B2-CE10-AB14F13C8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ie de página 4">
            <a:extLst>
              <a:ext uri="{FF2B5EF4-FFF2-40B4-BE49-F238E27FC236}">
                <a16:creationId xmlns:a16="http://schemas.microsoft.com/office/drawing/2014/main" id="{36B55A33-EC82-C442-A2A1-9CD6473398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28C4D5FA-C326-C45D-D329-49596ED1E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A7AA97-30D6-4A53-8396-5783E01E8FD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477836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s-ES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id="{E4758F8E-6651-D9AD-B588-ED35820B90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ie de página 4">
            <a:extLst>
              <a:ext uri="{FF2B5EF4-FFF2-40B4-BE49-F238E27FC236}">
                <a16:creationId xmlns:a16="http://schemas.microsoft.com/office/drawing/2014/main" id="{AF1FA1F9-3123-5B93-5E13-D513E9C59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CDAB755C-C69B-BAB1-CE21-772D65873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9274EA-0227-4D2E-AC21-2DB5198247B8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8843761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69DC4CE-20B8-D829-4E25-659FB2CE53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CABF79D-365F-FEA3-1853-6F126FB3D5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0302583-6F02-58DF-4D85-3478F015D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AE95E5-F7E0-40D6-BB85-A6137E3452D6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95945997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17FA646-E3A2-2732-2857-2FF9D1CAD3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6502B40-9EFD-26D2-6DA1-FABEF7AE09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2F547FA-F309-C927-4BD8-42E2128C2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CA646B-D8AB-40FC-B128-8351B382B809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1400509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A79DE4-B85B-4C7E-982F-1E8BB596CC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C7DA2E-9177-4009-9B5A-60C8C6A961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BE34C2-151A-4659-8F39-145E73922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A30AA4-2F07-43F6-8FC3-C455732D7D9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50122452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976F9C13-6072-A2AB-2B28-9A46E7C40CC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8E360EDA-359D-8DEB-92DC-AF266DF6BCB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C63D6D-9313-49B1-A1F7-7CF9E45E2FEB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7" name="6 Marcador de fecha">
            <a:extLst>
              <a:ext uri="{FF2B5EF4-FFF2-40B4-BE49-F238E27FC236}">
                <a16:creationId xmlns:a16="http://schemas.microsoft.com/office/drawing/2014/main" id="{1145C8AF-9D4F-6A1C-BE91-CC214C9D6305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537158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189" indent="0" algn="ctr">
              <a:buNone/>
              <a:defRPr/>
            </a:lvl2pPr>
            <a:lvl3pPr marL="914378" indent="0" algn="ctr">
              <a:buNone/>
              <a:defRPr/>
            </a:lvl3pPr>
            <a:lvl4pPr marL="1371566" indent="0" algn="ctr">
              <a:buNone/>
              <a:defRPr/>
            </a:lvl4pPr>
            <a:lvl5pPr marL="1828754" indent="0" algn="ctr">
              <a:buNone/>
              <a:defRPr/>
            </a:lvl5pPr>
            <a:lvl6pPr marL="2285943" indent="0" algn="ctr">
              <a:buNone/>
              <a:defRPr/>
            </a:lvl6pPr>
            <a:lvl7pPr marL="2743132" indent="0" algn="ctr">
              <a:buNone/>
              <a:defRPr/>
            </a:lvl7pPr>
            <a:lvl8pPr marL="3200320" indent="0" algn="ctr">
              <a:buNone/>
              <a:defRPr/>
            </a:lvl8pPr>
            <a:lvl9pPr marL="3657509" indent="0" algn="ctr">
              <a:buNone/>
              <a:defRPr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FC8199-797E-40C6-A1C3-A378275C1CAD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424048794"/>
      </p:ext>
    </p:extLst>
  </p:cSld>
  <p:clrMapOvr>
    <a:masterClrMapping/>
  </p:clrMapOvr>
  <p:transition advClick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69EC29-0B88-4799-A47D-C4EFF1170BAA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541399757"/>
      </p:ext>
    </p:extLst>
  </p:cSld>
  <p:clrMapOvr>
    <a:masterClrMapping/>
  </p:clrMapOvr>
  <p:transition advClick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89" indent="0">
              <a:buNone/>
              <a:defRPr sz="1800"/>
            </a:lvl2pPr>
            <a:lvl3pPr marL="914378" indent="0">
              <a:buNone/>
              <a:defRPr sz="1600"/>
            </a:lvl3pPr>
            <a:lvl4pPr marL="1371566" indent="0">
              <a:buNone/>
              <a:defRPr sz="1400"/>
            </a:lvl4pPr>
            <a:lvl5pPr marL="1828754" indent="0">
              <a:buNone/>
              <a:defRPr sz="1400"/>
            </a:lvl5pPr>
            <a:lvl6pPr marL="2285943" indent="0">
              <a:buNone/>
              <a:defRPr sz="1400"/>
            </a:lvl6pPr>
            <a:lvl7pPr marL="2743132" indent="0">
              <a:buNone/>
              <a:defRPr sz="1400"/>
            </a:lvl7pPr>
            <a:lvl8pPr marL="3200320" indent="0">
              <a:buNone/>
              <a:defRPr sz="1400"/>
            </a:lvl8pPr>
            <a:lvl9pPr marL="3657509" indent="0">
              <a:buNone/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9752C5-01A4-4D33-B69A-70A0440600DC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510687217"/>
      </p:ext>
    </p:extLst>
  </p:cSld>
  <p:clrMapOvr>
    <a:masterClrMapping/>
  </p:clrMapOvr>
  <p:transition advClick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BA864C-C55A-493C-B1C0-99D6161697A1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934739129"/>
      </p:ext>
    </p:extLst>
  </p:cSld>
  <p:clrMapOvr>
    <a:masterClrMapping/>
  </p:clrMapOvr>
  <p:transition advClick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C9F728-0CF3-4463-88A4-1EE498929AFB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881842558"/>
      </p:ext>
    </p:extLst>
  </p:cSld>
  <p:clrMapOvr>
    <a:masterClrMapping/>
  </p:clrMapOvr>
  <p:transition advClick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91597B-145F-4B20-9D9B-16454DBBA5AF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032480570"/>
      </p:ext>
    </p:extLst>
  </p:cSld>
  <p:clrMapOvr>
    <a:masterClrMapping/>
  </p:clrMapOvr>
  <p:transition advClick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D8C0A5-8520-4B28-8859-78AD4502AC04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685746831"/>
      </p:ext>
    </p:extLst>
  </p:cSld>
  <p:clrMapOvr>
    <a:masterClrMapping/>
  </p:clrMapOvr>
  <p:transition advClick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E24465-889F-4434-8D22-F58580FC2AC7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382042888"/>
      </p:ext>
    </p:extLst>
  </p:cSld>
  <p:clrMapOvr>
    <a:masterClrMapping/>
  </p:clrMapOvr>
  <p:transition advClick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es-ES" noProof="0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315135-2401-4BEB-81D3-DDF9A3105467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4268983624"/>
      </p:ext>
    </p:extLst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1D42137-57B8-4033-9BF1-4103C3AD9E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9BE1FAB-1526-4047-9C73-81E6C786E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32E374E-9C14-4A63-A1B7-84F42F3A3D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4379AE-9789-44E4-B12A-81F444B9B91E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28224108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CED5EA-992C-4A12-8DE1-A43A7EF35D29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345847753"/>
      </p:ext>
    </p:extLst>
  </p:cSld>
  <p:clrMapOvr>
    <a:masterClrMapping/>
  </p:clrMapOvr>
  <p:transition advClick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15101" y="609600"/>
            <a:ext cx="1943100" cy="548640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85801" y="609600"/>
            <a:ext cx="5676900" cy="5486400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997236-4101-4348-88FB-EFDD12697DB9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270110946"/>
      </p:ext>
    </p:extLst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213B4F0-7859-4D8D-96F9-A5CA6E6843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F197994A-4D6B-4D7C-A9C6-83B0416E5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EB21ACD3-C324-4CE6-9FB6-2230068802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23031A-9599-4874-A9EB-6160EAA8B56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065676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1C06679A-43A9-4030-A013-6EFECD3D9B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F052B34-E443-4126-9CD6-28E4C336D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BB75CE38-88D9-49EF-9CDF-6D4FF5376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7B5D9D-01E1-4384-8A54-E7108217D61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812037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5951598E-0F2B-4928-AEF1-6E4B7D33D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D1FD1733-D754-4D9D-83CC-069AAE85D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9CB58A8-475F-4D3E-95A6-D23ECD26A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D88B16-B233-4DF8-A8D0-EDB2288724C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7236046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9370BF2-4C80-4865-B092-D338783EF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BCA0FCC-8E1D-4349-9EDE-09B5A8C057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8ACCAC2-0EAC-4F56-815B-7CD49D80F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E38240-CB26-4659-8904-A3FE5F9DA43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8046840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 noProof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C075FBF-4D55-486C-97FA-DCCA59D0C0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FCE993C-ADA8-44D9-8A94-998D20683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E93C57D-557E-4F39-923F-0F369A75C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8294B9-C1C7-4654-AC21-219722CFF755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132872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0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6">
            <a:extLst>
              <a:ext uri="{FF2B5EF4-FFF2-40B4-BE49-F238E27FC236}">
                <a16:creationId xmlns:a16="http://schemas.microsoft.com/office/drawing/2014/main" id="{4E74F759-56D1-42DD-B7FF-E6A5BC8BB3CC}"/>
              </a:ext>
            </a:extLst>
          </p:cNvPr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7" y="-8468"/>
            <a:chExt cx="9171317" cy="6874935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41DE9512-79D7-48DF-B576-257081C46439}"/>
                </a:ext>
              </a:extLst>
            </p:cNvPr>
            <p:cNvCxnSpPr/>
            <p:nvPr/>
          </p:nvCxnSpPr>
          <p:spPr>
            <a:xfrm flipV="1">
              <a:off x="5130455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9599D2A9-63FE-4EDD-A7B1-ABED49E98D8F}"/>
                </a:ext>
              </a:extLst>
            </p:cNvPr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34EDBEDF-DEB3-4ADA-9064-EF97F9CCC60F}"/>
                </a:ext>
              </a:extLst>
            </p:cNvPr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62A83288-9091-4793-9A1E-9720618AD3ED}"/>
                </a:ext>
              </a:extLst>
            </p:cNvPr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9FBBE9E3-8270-46E8-BF4C-B2752EFF7E34}"/>
                </a:ext>
              </a:extLst>
            </p:cNvPr>
            <p:cNvSpPr/>
            <p:nvPr/>
          </p:nvSpPr>
          <p:spPr>
            <a:xfrm>
              <a:off x="6638634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7C08AF1C-C9C1-4715-8AFE-3E3E4B615C62}"/>
                </a:ext>
              </a:extLst>
            </p:cNvPr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2833B39A-5DCA-47DE-AF2F-668DF773E0A6}"/>
                </a:ext>
              </a:extLst>
            </p:cNvPr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1736BB23-D85E-491D-A215-0C3C1781B07B}"/>
                </a:ext>
              </a:extLst>
            </p:cNvPr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E8E481B0-64B2-4F56-AD0C-69C5CDD9B6F8}"/>
                </a:ext>
              </a:extLst>
            </p:cNvPr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0D99D4B4-56E5-48A4-A428-A7EE48322269}"/>
                </a:ext>
              </a:extLst>
            </p:cNvPr>
            <p:cNvSpPr/>
            <p:nvPr/>
          </p:nvSpPr>
          <p:spPr>
            <a:xfrm>
              <a:off x="-8467" y="4013290"/>
              <a:ext cx="457217" cy="285317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</p:grpSp>
      <p:sp>
        <p:nvSpPr>
          <p:cNvPr id="1027" name="Title Placeholder 1">
            <a:extLst>
              <a:ext uri="{FF2B5EF4-FFF2-40B4-BE49-F238E27FC236}">
                <a16:creationId xmlns:a16="http://schemas.microsoft.com/office/drawing/2014/main" id="{FC0EC35D-1FE0-4DB5-BB9D-77096910D2A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609600"/>
            <a:ext cx="6348413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título del patrón</a:t>
            </a:r>
            <a:endParaRPr lang="en-US" altLang="es-ES"/>
          </a:p>
        </p:txBody>
      </p:sp>
      <p:sp>
        <p:nvSpPr>
          <p:cNvPr id="1028" name="Text Placeholder 2">
            <a:extLst>
              <a:ext uri="{FF2B5EF4-FFF2-40B4-BE49-F238E27FC236}">
                <a16:creationId xmlns:a16="http://schemas.microsoft.com/office/drawing/2014/main" id="{AED15CD0-C26A-4FF6-B042-F6B643E907E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2160588"/>
            <a:ext cx="6348413" cy="388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texto del patrón</a:t>
            </a:r>
          </a:p>
          <a:p>
            <a:pPr lvl="1"/>
            <a:r>
              <a:rPr lang="es-ES" altLang="es-ES"/>
              <a:t>Segundo nivel</a:t>
            </a:r>
          </a:p>
          <a:p>
            <a:pPr lvl="2"/>
            <a:r>
              <a:rPr lang="es-ES" altLang="es-ES"/>
              <a:t>Tercer nivel</a:t>
            </a:r>
          </a:p>
          <a:p>
            <a:pPr lvl="3"/>
            <a:r>
              <a:rPr lang="es-ES" altLang="es-ES"/>
              <a:t>Cuarto nivel</a:t>
            </a:r>
          </a:p>
          <a:p>
            <a:pPr lvl="4"/>
            <a:r>
              <a:rPr lang="es-ES" altLang="es-ES"/>
              <a:t>Quinto nivel</a:t>
            </a:r>
            <a:endParaRPr lang="en-US" alt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7584C8-2893-49B4-95E3-253B142B32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405438" y="6042025"/>
            <a:ext cx="684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0DE61F-737F-41DD-B0B6-2156C40558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86F5E-B5D7-435F-B132-9476E5C201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45250" y="6042025"/>
            <a:ext cx="51276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6D1D6B"/>
                </a:solidFill>
              </a:defRPr>
            </a:lvl1pPr>
          </a:lstStyle>
          <a:p>
            <a:pPr>
              <a:defRPr/>
            </a:pPr>
            <a:fld id="{84E19B24-01CB-486E-9D15-6F945FCEA864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038" r:id="rId1"/>
    <p:sldLayoutId id="2147489039" r:id="rId2"/>
    <p:sldLayoutId id="2147489040" r:id="rId3"/>
    <p:sldLayoutId id="2147489041" r:id="rId4"/>
    <p:sldLayoutId id="2147489042" r:id="rId5"/>
    <p:sldLayoutId id="2147489043" r:id="rId6"/>
    <p:sldLayoutId id="2147489044" r:id="rId7"/>
    <p:sldLayoutId id="2147489045" r:id="rId8"/>
    <p:sldLayoutId id="2147489046" r:id="rId9"/>
    <p:sldLayoutId id="2147489047" r:id="rId10"/>
    <p:sldLayoutId id="2147489048" r:id="rId11"/>
    <p:sldLayoutId id="2147489049" r:id="rId12"/>
    <p:sldLayoutId id="2147489050" r:id="rId13"/>
    <p:sldLayoutId id="2147489051" r:id="rId14"/>
    <p:sldLayoutId id="2147489052" r:id="rId15"/>
    <p:sldLayoutId id="2147489053" r:id="rId16"/>
    <p:sldLayoutId id="2147489054" r:id="rId17"/>
    <p:sldLayoutId id="2147489055" r:id="rId18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6D1D6B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Marcador de título 1">
            <a:extLst>
              <a:ext uri="{FF2B5EF4-FFF2-40B4-BE49-F238E27FC236}">
                <a16:creationId xmlns:a16="http://schemas.microsoft.com/office/drawing/2014/main" id="{6BB51A5F-A16F-6903-2464-F53580307CA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título del patrón</a:t>
            </a:r>
          </a:p>
        </p:txBody>
      </p:sp>
      <p:sp>
        <p:nvSpPr>
          <p:cNvPr id="1027" name="Marcador de texto 2">
            <a:extLst>
              <a:ext uri="{FF2B5EF4-FFF2-40B4-BE49-F238E27FC236}">
                <a16:creationId xmlns:a16="http://schemas.microsoft.com/office/drawing/2014/main" id="{5FE5EC6A-BF6F-76AF-3BBC-33518312B11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texto del patrón</a:t>
            </a:r>
          </a:p>
          <a:p>
            <a:pPr lvl="1"/>
            <a:r>
              <a:rPr lang="es-ES" altLang="es-ES"/>
              <a:t>Segundo nivel</a:t>
            </a:r>
          </a:p>
          <a:p>
            <a:pPr lvl="2"/>
            <a:r>
              <a:rPr lang="es-ES" altLang="es-ES"/>
              <a:t>Tercer nivel</a:t>
            </a:r>
          </a:p>
          <a:p>
            <a:pPr lvl="3"/>
            <a:r>
              <a:rPr lang="es-ES" altLang="es-ES"/>
              <a:t>Cuarto nivel</a:t>
            </a:r>
          </a:p>
          <a:p>
            <a:pPr lvl="4"/>
            <a:r>
              <a:rPr lang="es-ES" alt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810FBC2-A123-69C0-C01B-D2AC6DCEC9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4D55D9B-3577-A852-891C-D7F6AD6723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05B58C7-8EB7-8DED-91A5-2794E6AC80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DDC436BA-5496-4974-86FF-FD7942B2C493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2411695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9069" r:id="rId1"/>
    <p:sldLayoutId id="2147489070" r:id="rId2"/>
    <p:sldLayoutId id="2147489071" r:id="rId3"/>
    <p:sldLayoutId id="2147489072" r:id="rId4"/>
    <p:sldLayoutId id="2147489073" r:id="rId5"/>
    <p:sldLayoutId id="2147489074" r:id="rId6"/>
    <p:sldLayoutId id="2147489075" r:id="rId7"/>
    <p:sldLayoutId id="2147489076" r:id="rId8"/>
    <p:sldLayoutId id="2147489077" r:id="rId9"/>
    <p:sldLayoutId id="2147489078" r:id="rId10"/>
    <p:sldLayoutId id="2147489079" r:id="rId11"/>
    <p:sldLayoutId id="2147489080" r:id="rId12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es-ES"/>
              <a:t>Haga clic para modificar el estilo de título del patrón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es-ES"/>
              <a:t>Haga clic para modificar el estilo de texto del patrón</a:t>
            </a:r>
          </a:p>
          <a:p>
            <a:pPr lvl="1"/>
            <a:r>
              <a:rPr lang="es-ES_tradnl" altLang="es-ES"/>
              <a:t>Segundo nivel</a:t>
            </a:r>
          </a:p>
          <a:p>
            <a:pPr lvl="2"/>
            <a:r>
              <a:rPr lang="es-ES_tradnl" altLang="es-ES"/>
              <a:t>Tercer nivel</a:t>
            </a:r>
          </a:p>
          <a:p>
            <a:pPr lvl="3"/>
            <a:r>
              <a:rPr lang="es-ES_tradnl" altLang="es-ES"/>
              <a:t>Cuarto nivel</a:t>
            </a:r>
          </a:p>
          <a:p>
            <a:pPr lvl="4"/>
            <a:r>
              <a:rPr lang="es-ES_tradnl" altLang="es-ES"/>
              <a:t>Quinto nivel</a:t>
            </a:r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+mn-lt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4711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E025B7E3-AE59-4F6C-903F-DB85252607D2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858646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9082" r:id="rId1"/>
    <p:sldLayoutId id="2147489083" r:id="rId2"/>
    <p:sldLayoutId id="2147489084" r:id="rId3"/>
    <p:sldLayoutId id="2147489085" r:id="rId4"/>
    <p:sldLayoutId id="2147489086" r:id="rId5"/>
    <p:sldLayoutId id="2147489087" r:id="rId6"/>
    <p:sldLayoutId id="2147489088" r:id="rId7"/>
    <p:sldLayoutId id="2147489089" r:id="rId8"/>
    <p:sldLayoutId id="2147489090" r:id="rId9"/>
    <p:sldLayoutId id="2147489091" r:id="rId10"/>
    <p:sldLayoutId id="2147489092" r:id="rId11"/>
  </p:sldLayoutIdLst>
  <p:transition advClick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189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378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566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754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892" indent="-342892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31" indent="-285743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2972" indent="-228594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160" indent="-228594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348" indent="-228594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537" indent="-228594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726" indent="-228594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8915" indent="-228594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103" indent="-228594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ES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6.jfif"/><Relationship Id="rId5" Type="http://schemas.openxmlformats.org/officeDocument/2006/relationships/image" Target="../media/image5.jpeg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g"/><Relationship Id="rId5" Type="http://schemas.openxmlformats.org/officeDocument/2006/relationships/image" Target="../media/image31.png"/><Relationship Id="rId4" Type="http://schemas.openxmlformats.org/officeDocument/2006/relationships/image" Target="../media/image30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gif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gif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6.jfif"/><Relationship Id="rId5" Type="http://schemas.openxmlformats.org/officeDocument/2006/relationships/image" Target="../media/image5.jpeg"/><Relationship Id="rId4" Type="http://schemas.openxmlformats.org/officeDocument/2006/relationships/image" Target="../media/image4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gif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gif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gif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4.gi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4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n 2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03" b="53989"/>
          <a:stretch/>
        </p:blipFill>
        <p:spPr>
          <a:xfrm>
            <a:off x="235317" y="5617645"/>
            <a:ext cx="4120659" cy="1121420"/>
          </a:xfrm>
          <a:prstGeom prst="rect">
            <a:avLst/>
          </a:prstGeom>
          <a:ln w="50800">
            <a:solidFill>
              <a:srgbClr val="C00000"/>
            </a:solidFill>
          </a:ln>
        </p:spPr>
      </p:pic>
      <p:pic>
        <p:nvPicPr>
          <p:cNvPr id="30" name="Imagen 2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652" b="5986"/>
          <a:stretch/>
        </p:blipFill>
        <p:spPr>
          <a:xfrm>
            <a:off x="4355976" y="5617645"/>
            <a:ext cx="4635743" cy="1121420"/>
          </a:xfrm>
          <a:prstGeom prst="rect">
            <a:avLst/>
          </a:prstGeom>
          <a:ln w="50800">
            <a:solidFill>
              <a:srgbClr val="C00000"/>
            </a:solidFill>
          </a:ln>
        </p:spPr>
      </p:pic>
      <p:pic>
        <p:nvPicPr>
          <p:cNvPr id="6" name="Picture 2" descr="C:\FAMILIA_Varios\RECURSOS_PASTORAL\ImagenesPastoral\Liturgia\Marco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4" y="-171400"/>
            <a:ext cx="9834792" cy="5948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566" y="257248"/>
            <a:ext cx="1234598" cy="15417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Rectángulo 2"/>
          <p:cNvSpPr/>
          <p:nvPr/>
        </p:nvSpPr>
        <p:spPr>
          <a:xfrm>
            <a:off x="1688672" y="546270"/>
            <a:ext cx="6897276" cy="984885"/>
          </a:xfrm>
          <a:prstGeom prst="rect">
            <a:avLst/>
          </a:prstGeom>
          <a:solidFill>
            <a:srgbClr val="FFFF00">
              <a:alpha val="32000"/>
            </a:srgbClr>
          </a:solidFill>
          <a:ln w="25400"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000" b="1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Cambria" pitchFamily="18" charset="0"/>
                <a:ea typeface="+mn-ea"/>
                <a:cs typeface="Arial" pitchFamily="34" charset="0"/>
              </a:rPr>
              <a:t>Arzobispo de Valladolid: D. Luis Javier Argüello García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mbria" pitchFamily="18" charset="0"/>
              <a:ea typeface="+mn-ea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itchFamily="18" charset="0"/>
                <a:ea typeface="+mn-ea"/>
                <a:cs typeface="Arial" pitchFamily="34" charset="0"/>
              </a:rPr>
              <a:t>Convoca ASAMBLEA DIOCESANA </a:t>
            </a:r>
          </a:p>
        </p:txBody>
      </p:sp>
      <p:sp>
        <p:nvSpPr>
          <p:cNvPr id="10" name="Rectángulo 9"/>
          <p:cNvSpPr/>
          <p:nvPr/>
        </p:nvSpPr>
        <p:spPr>
          <a:xfrm>
            <a:off x="394862" y="1790841"/>
            <a:ext cx="8188060" cy="707886"/>
          </a:xfrm>
          <a:prstGeom prst="rect">
            <a:avLst/>
          </a:prstGeom>
          <a:solidFill>
            <a:srgbClr val="99FF66">
              <a:alpha val="31000"/>
            </a:srgbClr>
          </a:solidFill>
          <a:ln w="25400">
            <a:solidFill>
              <a:srgbClr val="99FF66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itchFamily="18" charset="0"/>
                <a:ea typeface="+mn-ea"/>
                <a:cs typeface="Arial" pitchFamily="34" charset="0"/>
              </a:rPr>
              <a:t>Primer Acto de la ASAMBLEA DIOCESANA (Domingo 19 de Abril)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itchFamily="18" charset="0"/>
                <a:ea typeface="+mn-ea"/>
                <a:cs typeface="Arial" pitchFamily="34" charset="0"/>
              </a:rPr>
              <a:t>Contestar al CUESTIONARIO que se va a entregar en las Eucaristías</a:t>
            </a:r>
          </a:p>
        </p:txBody>
      </p:sp>
      <p:sp>
        <p:nvSpPr>
          <p:cNvPr id="11" name="Rectángulo 10"/>
          <p:cNvSpPr/>
          <p:nvPr/>
        </p:nvSpPr>
        <p:spPr>
          <a:xfrm>
            <a:off x="394862" y="2725789"/>
            <a:ext cx="8188060" cy="2385268"/>
          </a:xfrm>
          <a:prstGeom prst="rect">
            <a:avLst/>
          </a:prstGeom>
          <a:solidFill>
            <a:srgbClr val="66FFFF">
              <a:alpha val="31000"/>
            </a:srgbClr>
          </a:solidFill>
          <a:ln w="25400">
            <a:solidFill>
              <a:srgbClr val="66FFFF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itchFamily="18" charset="0"/>
                <a:ea typeface="+mn-ea"/>
                <a:cs typeface="Arial" pitchFamily="34" charset="0"/>
              </a:rPr>
              <a:t>Objetivos  del CUESTIONARIO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itchFamily="18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itchFamily="18" charset="0"/>
                <a:ea typeface="+mn-ea"/>
                <a:cs typeface="Arial" pitchFamily="34" charset="0"/>
              </a:rPr>
              <a:t>Objetivo nº 1:</a:t>
            </a:r>
            <a:r>
              <a:rPr kumimoji="0" lang="es-ES_tradnl" sz="1900" b="1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Cambria" pitchFamily="18" charset="0"/>
                <a:ea typeface="+mn-ea"/>
                <a:cs typeface="Arial" pitchFamily="34" charset="0"/>
              </a:rPr>
              <a:t> Conocer cuantos somos y cuales son algunas de nuestras 		características (edad, sexo…).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itchFamily="18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itchFamily="18" charset="0"/>
                <a:ea typeface="+mn-ea"/>
                <a:cs typeface="Arial" pitchFamily="34" charset="0"/>
              </a:rPr>
              <a:t>Objetivo nº 2: </a:t>
            </a:r>
            <a:r>
              <a:rPr kumimoji="0" lang="es-ES_tradnl" sz="1900" b="1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Cambria" pitchFamily="18" charset="0"/>
                <a:ea typeface="+mn-ea"/>
                <a:cs typeface="Arial" pitchFamily="34" charset="0"/>
              </a:rPr>
              <a:t>Ver nuestro grado de participación en otras actividades</a:t>
            </a:r>
            <a:r>
              <a:rPr kumimoji="0" lang="es-ES_tradnl" sz="1900" b="1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Cambria" pitchFamily="18" charset="0"/>
                <a:ea typeface="+mn-ea"/>
                <a:cs typeface="Arial" pitchFamily="34" charset="0"/>
              </a:rPr>
              <a:t>.</a:t>
            </a:r>
            <a:r>
              <a:rPr kumimoji="0" lang="es-ES_tradnl" sz="1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itchFamily="18" charset="0"/>
                <a:ea typeface="+mn-ea"/>
                <a:cs typeface="Arial" pitchFamily="34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itchFamily="18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itchFamily="18" charset="0"/>
                <a:ea typeface="+mn-ea"/>
                <a:cs typeface="Arial" pitchFamily="34" charset="0"/>
              </a:rPr>
              <a:t>Objetivo nº 3: </a:t>
            </a:r>
            <a:r>
              <a:rPr kumimoji="0" lang="es-ES_tradnl" sz="1900" b="1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Cambria" pitchFamily="18" charset="0"/>
                <a:ea typeface="+mn-ea"/>
                <a:cs typeface="Arial" pitchFamily="34" charset="0"/>
              </a:rPr>
              <a:t>Recoger valoraciones de las actividades que realizamos 		o sugerir otras a intensificar o poner en marcha.</a:t>
            </a:r>
          </a:p>
        </p:txBody>
      </p:sp>
    </p:spTree>
    <p:extLst>
      <p:ext uri="{BB962C8B-B14F-4D97-AF65-F5344CB8AC3E}">
        <p14:creationId xmlns:p14="http://schemas.microsoft.com/office/powerpoint/2010/main" val="582815763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CuadroTexto 1">
            <a:extLst>
              <a:ext uri="{FF2B5EF4-FFF2-40B4-BE49-F238E27FC236}">
                <a16:creationId xmlns:a16="http://schemas.microsoft.com/office/drawing/2014/main" id="{DCAC1B77-5BF0-4F17-A665-9A03AED888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488" y="1412695"/>
            <a:ext cx="3574472" cy="309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san Lucas, 24.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Lo reconocieron al partir el pan.</a:t>
            </a:r>
          </a:p>
        </p:txBody>
      </p:sp>
      <p:sp>
        <p:nvSpPr>
          <p:cNvPr id="2" name="CuadroTexto 3">
            <a:extLst>
              <a:ext uri="{FF2B5EF4-FFF2-40B4-BE49-F238E27FC236}">
                <a16:creationId xmlns:a16="http://schemas.microsoft.com/office/drawing/2014/main" id="{28C8A52F-0418-3147-34E4-E524CEB916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96" y="-171400"/>
            <a:ext cx="9144000" cy="1308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defTabSz="457200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s-ES" altLang="es-ES" sz="6000" b="1" u="sng" dirty="0">
                <a:solidFill>
                  <a:srgbClr val="CC9900"/>
                </a:solidFill>
                <a:latin typeface="Please write me a song" panose="02000603000000000000" pitchFamily="2" charset="0"/>
              </a:rPr>
              <a:t>III DOMINGO DE PASCUA</a:t>
            </a:r>
          </a:p>
        </p:txBody>
      </p:sp>
      <p:pic>
        <p:nvPicPr>
          <p:cNvPr id="1026" name="Picture 2" descr="Carta a Diogneto: Lo reconocieron al partir el pan...">
            <a:extLst>
              <a:ext uri="{FF2B5EF4-FFF2-40B4-BE49-F238E27FC236}">
                <a16:creationId xmlns:a16="http://schemas.microsoft.com/office/drawing/2014/main" id="{0AA32324-F236-19CC-C583-5B733FBF27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7896" y="1340687"/>
            <a:ext cx="3810000" cy="4924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4 Rectángulo">
            <a:extLst>
              <a:ext uri="{FF2B5EF4-FFF2-40B4-BE49-F238E27FC236}">
                <a16:creationId xmlns:a16="http://schemas.microsoft.com/office/drawing/2014/main" id="{09588450-CEC8-F0E2-C511-B4445B3C5C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709613"/>
            <a:ext cx="4572000" cy="7171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"Creo en un solo Dios,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Padre todopoderoso,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Creador del cielo y de la tierra,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de todo lo visible y lo invisible.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Creo en un solo Señor, Jesucristo,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Hijo único de Dios,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nacido del Padre antes de todos los siglos: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Dios de Dios, Luz de Luz,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Dios verdadero de Dios verdadero,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engendrado, no creado,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de la misma naturaleza del Padre,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por quien todo fue hecho;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que por nosotros los hombres,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 por nuestra salvación  bajó del cielo,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 por obra del Espíritu Santo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se encarnó de María, la Virgen,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 se hizo hombre;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 por nuestra causa fue crucificado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en tiempos de Poncio Pilato;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kumimoji="0" lang="es-ES" altLang="es-ES" sz="2000" b="0" i="0" u="none" strike="noStrike" kern="0" cap="none" spc="1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lease write me a song" panose="02000603000000000000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71011" name="Picture 3">
            <a:extLst>
              <a:ext uri="{FF2B5EF4-FFF2-40B4-BE49-F238E27FC236}">
                <a16:creationId xmlns:a16="http://schemas.microsoft.com/office/drawing/2014/main" id="{F9472322-D9F9-9FCE-DB3A-897B99F94D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476672"/>
            <a:ext cx="1511796" cy="1708244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14340" name="5 Rectángulo">
            <a:extLst>
              <a:ext uri="{FF2B5EF4-FFF2-40B4-BE49-F238E27FC236}">
                <a16:creationId xmlns:a16="http://schemas.microsoft.com/office/drawing/2014/main" id="{7E5392DD-27A6-41E1-27B3-B1928D6C5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0313" y="404813"/>
            <a:ext cx="4068762" cy="6555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padeció y fue sepultado,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 resucitó al tercer día, según las Escrituras, 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 subió al cielo,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 está sentado a la derecha del Padre;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 de nuevo vendrá con gloria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para juzgar a vivos y muertos,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 su reino no tendrá fin.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Creo en el Espíritu Santo,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Señor y dador de vida,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que procede del Padre y del Hijo,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que con el Padre y el Hijo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recibe una misma adoración y gloria,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 que habló por los profetas.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Creo en la Iglesia,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que es una, santa, católica y apostólica.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Confieso que hay un solo bautismo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para el perdón de los pecados.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Espero la resurrección de los muertos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 la vida del mundo futuro. 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					</a:t>
            </a:r>
            <a:r>
              <a:rPr kumimoji="0" lang="es-ES" altLang="es-ES" sz="2000" b="1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 Amén.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53D2AF4-95BD-4A27-1364-5CE947C574E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74848" y="-27384"/>
            <a:ext cx="8229600" cy="857250"/>
          </a:xfrm>
        </p:spPr>
        <p:txBody>
          <a:bodyPr/>
          <a:lstStyle/>
          <a:p>
            <a:pPr eaLnBrk="1" hangingPunct="1"/>
            <a:r>
              <a:rPr lang="es-ES" altLang="es-ES" b="1" u="sng" dirty="0">
                <a:solidFill>
                  <a:srgbClr val="CC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lease write me a song" panose="02000603000000000000" pitchFamily="2" charset="0"/>
              </a:rPr>
              <a:t>CREDO de Nicea - Constantinopla 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01ECA2D1-A892-4981-8887-28DF294424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857250"/>
          </a:xfrm>
        </p:spPr>
        <p:txBody>
          <a:bodyPr/>
          <a:lstStyle/>
          <a:p>
            <a:pPr eaLnBrk="1" hangingPunct="1">
              <a:defRPr/>
            </a:pPr>
            <a:r>
              <a:rPr lang="es-ES_tradnl" altLang="es-ES" b="1" u="sng" dirty="0">
                <a:solidFill>
                  <a:srgbClr val="CC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lease write me a song" panose="02000603000000000000" pitchFamily="2" charset="0"/>
              </a:rPr>
              <a:t>CREDO de los apóstoles</a:t>
            </a:r>
            <a:endParaRPr lang="es-ES" altLang="es-ES" b="1" u="sng" dirty="0">
              <a:solidFill>
                <a:srgbClr val="CC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lease write me a song" panose="02000603000000000000" pitchFamily="2" charset="0"/>
            </a:endParaRP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0E345479-74C3-46FA-9C2D-38EDEE0427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4313" y="836613"/>
            <a:ext cx="4857750" cy="5068887"/>
          </a:xfrm>
        </p:spPr>
        <p:txBody>
          <a:bodyPr>
            <a:normAutofit/>
          </a:bodyPr>
          <a:lstStyle/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Creo en Dios, Padre Todopoderoso,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Creador del cielo y de la tierra.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Creo en Jesucristo, su único Hijo,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Nuestro Señor, que fue concebido por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obra y gracia del Espíritu Santo,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nació de Santa María Virgen;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Padeció bajo el poder de Poncio Pilato,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fue crucificado, muerto y sepultado,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descendió a los infiernos,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al tercer día resucitó de entre los muertos,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subió a los cielos y está sentado a la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derecha de Dios, Padre todopoderoso.</a:t>
            </a:r>
          </a:p>
        </p:txBody>
      </p:sp>
      <p:sp>
        <p:nvSpPr>
          <p:cNvPr id="26628" name="Rectangle 4">
            <a:extLst>
              <a:ext uri="{FF2B5EF4-FFF2-40B4-BE49-F238E27FC236}">
                <a16:creationId xmlns:a16="http://schemas.microsoft.com/office/drawing/2014/main" id="{A2927505-6DEC-44DD-8B7E-49D93FFFE6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52591" y="836613"/>
            <a:ext cx="4071937" cy="4286250"/>
          </a:xfrm>
        </p:spPr>
        <p:txBody>
          <a:bodyPr>
            <a:normAutofit/>
          </a:bodyPr>
          <a:lstStyle/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Desde allí ha de venir a juzgar 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a vivos y muertos.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Creo en el Espíritu Santo, 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la santa Iglesia católica,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la comunión de los santos, 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el perdón de los pecados, 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la resurrección de la carne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la vida eterna.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Amén.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endParaRPr lang="es-ES" altLang="es-ES" sz="1600" b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26629" name="Picture 7" descr="http://somos.vicencianos.org/comentarios/files/2012/11/20121202.jpg">
            <a:extLst>
              <a:ext uri="{FF2B5EF4-FFF2-40B4-BE49-F238E27FC236}">
                <a16:creationId xmlns:a16="http://schemas.microsoft.com/office/drawing/2014/main" id="{6C6F1D4B-45BA-46BE-90DF-5B4BB28A5C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198971"/>
            <a:ext cx="2808312" cy="2327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1D8C58B8-7742-E8BE-25C8-258FD476F0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2338" y="5733256"/>
            <a:ext cx="1656184" cy="779854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9">
            <a:extLst>
              <a:ext uri="{FF2B5EF4-FFF2-40B4-BE49-F238E27FC236}">
                <a16:creationId xmlns:a16="http://schemas.microsoft.com/office/drawing/2014/main" id="{B7E7E410-71CA-47D8-AF20-DDB8E1F1790D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07504" y="3789040"/>
            <a:ext cx="8640960" cy="1727200"/>
          </a:xfrm>
        </p:spPr>
        <p:txBody>
          <a:bodyPr rtlCol="0"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4400" b="1" dirty="0">
                <a:solidFill>
                  <a:srgbClr val="CC9900"/>
                </a:solidFill>
                <a:latin typeface="Please write me a song" panose="02000603000000000000" pitchFamily="2" charset="0"/>
              </a:rPr>
              <a:t>      </a:t>
            </a:r>
            <a:r>
              <a:rPr lang="es-ES" sz="4400" b="1" u="sng" dirty="0">
                <a:solidFill>
                  <a:srgbClr val="CC9900"/>
                </a:solidFill>
                <a:latin typeface="Please write me a song" panose="02000603000000000000" pitchFamily="2" charset="0"/>
              </a:rPr>
              <a:t>Respondemos: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4800" b="1" i="1" cap="small" dirty="0">
                <a:solidFill>
                  <a:schemeClr val="tx1"/>
                </a:solidFill>
                <a:latin typeface="Please write me a song" panose="02000603000000000000" pitchFamily="2" charset="0"/>
              </a:rPr>
              <a:t>				        </a:t>
            </a:r>
            <a:r>
              <a:rPr lang="es-ES" sz="5400" b="1" cap="small" dirty="0">
                <a:solidFill>
                  <a:schemeClr val="tx1"/>
                </a:solidFill>
                <a:latin typeface="Please write me a song" panose="02000603000000000000" pitchFamily="2" charset="0"/>
              </a:rPr>
              <a:t>Te rogamos, óyenos.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s-ES" sz="2800" dirty="0">
              <a:solidFill>
                <a:schemeClr val="tx1">
                  <a:lumMod val="75000"/>
                  <a:lumOff val="25000"/>
                </a:schemeClr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173B554-5726-4309-845B-6638D57EB1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5334" y="260648"/>
            <a:ext cx="6516688" cy="33956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4821" name="Picture 5" descr="telefonos">
            <a:extLst>
              <a:ext uri="{FF2B5EF4-FFF2-40B4-BE49-F238E27FC236}">
                <a16:creationId xmlns:a16="http://schemas.microsoft.com/office/drawing/2014/main" id="{428189F9-7AA5-4E45-8C9F-C24D440877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4528203"/>
            <a:ext cx="1079128" cy="1079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1">
            <a:extLst>
              <a:ext uri="{FF2B5EF4-FFF2-40B4-BE49-F238E27FC236}">
                <a16:creationId xmlns:a16="http://schemas.microsoft.com/office/drawing/2014/main" id="{226943C4-4ABB-F6AF-8940-6B5DC9C2BD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9737" y="1187487"/>
            <a:ext cx="8704263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600" dirty="0">
                <a:solidFill>
                  <a:srgbClr val="000000"/>
                </a:solidFill>
                <a:latin typeface="Please write me a song" panose="02000603000000000000" pitchFamily="2" charset="0"/>
              </a:rPr>
              <a:t>Te doy mi corazón,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600" dirty="0">
                <a:solidFill>
                  <a:srgbClr val="000000"/>
                </a:solidFill>
                <a:latin typeface="Please write me a song" panose="02000603000000000000" pitchFamily="2" charset="0"/>
              </a:rPr>
              <a:t>te doy mi alma,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600" dirty="0">
                <a:solidFill>
                  <a:srgbClr val="000000"/>
                </a:solidFill>
                <a:latin typeface="Please write me a song" panose="02000603000000000000" pitchFamily="2" charset="0"/>
              </a:rPr>
              <a:t>yo vivo para ti.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endParaRPr lang="es-ES" altLang="es-ES" sz="3600" dirty="0">
              <a:solidFill>
                <a:srgbClr val="000000"/>
              </a:solidFill>
              <a:latin typeface="Please write me a song" panose="02000603000000000000" pitchFamily="2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600" dirty="0">
                <a:solidFill>
                  <a:srgbClr val="000000"/>
                </a:solidFill>
                <a:latin typeface="Please write me a song" panose="02000603000000000000" pitchFamily="2" charset="0"/>
              </a:rPr>
              <a:t>Cada paso que doy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600" dirty="0">
                <a:solidFill>
                  <a:srgbClr val="000000"/>
                </a:solidFill>
                <a:latin typeface="Please write me a song" panose="02000603000000000000" pitchFamily="2" charset="0"/>
              </a:rPr>
              <a:t>en cada momento 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600" dirty="0">
                <a:solidFill>
                  <a:srgbClr val="000000"/>
                </a:solidFill>
                <a:latin typeface="Please write me a song" panose="02000603000000000000" pitchFamily="2" charset="0"/>
              </a:rPr>
              <a:t>haz tu voluntad en mi.</a:t>
            </a:r>
            <a:endParaRPr lang="es-ES" altLang="es-ES" sz="3200" dirty="0">
              <a:solidFill>
                <a:srgbClr val="000000"/>
              </a:solidFill>
              <a:latin typeface="Please write me a song" panose="02000603000000000000" pitchFamily="2" charset="0"/>
            </a:endParaRPr>
          </a:p>
        </p:txBody>
      </p:sp>
      <p:sp>
        <p:nvSpPr>
          <p:cNvPr id="35844" name="5 Rectángulo">
            <a:extLst>
              <a:ext uri="{FF2B5EF4-FFF2-40B4-BE49-F238E27FC236}">
                <a16:creationId xmlns:a16="http://schemas.microsoft.com/office/drawing/2014/main" id="{E27B7A33-5CF3-763D-2AAA-3D73C37C18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7825" y="210706"/>
            <a:ext cx="554461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lvl="1" algn="r">
              <a:spcBef>
                <a:spcPct val="0"/>
              </a:spcBef>
              <a:buClrTx/>
              <a:buSzTx/>
              <a:buFont typeface="Wingdings 3" panose="05040102010807070707" pitchFamily="18" charset="2"/>
              <a:buNone/>
            </a:pPr>
            <a:r>
              <a:rPr lang="es-ES" altLang="es-ES" sz="4800" b="1" u="sng" dirty="0">
                <a:solidFill>
                  <a:srgbClr val="CC9900"/>
                </a:solidFill>
                <a:latin typeface="Please write me a song" panose="02000603000000000000" pitchFamily="2" charset="0"/>
              </a:rPr>
              <a:t>TE DOY MI CORAZÓN</a:t>
            </a:r>
          </a:p>
        </p:txBody>
      </p:sp>
      <p:pic>
        <p:nvPicPr>
          <p:cNvPr id="3076" name="Picture 4" descr="Evangelio archivos - Página 19 de 83 - Parroquia San Francisco de Asis | El  Altet">
            <a:extLst>
              <a:ext uri="{FF2B5EF4-FFF2-40B4-BE49-F238E27FC236}">
                <a16:creationId xmlns:a16="http://schemas.microsoft.com/office/drawing/2014/main" id="{371D4DC9-5930-D1DD-44BE-C5CBAF07EF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98" r="22060"/>
          <a:stretch/>
        </p:blipFill>
        <p:spPr bwMode="auto">
          <a:xfrm>
            <a:off x="4210292" y="1340768"/>
            <a:ext cx="4493971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3">
            <a:extLst>
              <a:ext uri="{FF2B5EF4-FFF2-40B4-BE49-F238E27FC236}">
                <a16:creationId xmlns:a16="http://schemas.microsoft.com/office/drawing/2014/main" id="{D84E4FB2-E566-4ECD-8B73-DD818A3200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49275"/>
            <a:ext cx="7931150" cy="5430838"/>
          </a:xfrm>
        </p:spPr>
        <p:txBody>
          <a:bodyPr/>
          <a:lstStyle/>
          <a:p>
            <a:pPr marL="0" indent="0" algn="just" eaLnBrk="1" hangingPunct="1">
              <a:lnSpc>
                <a:spcPct val="80000"/>
              </a:lnSpc>
              <a:buFont typeface="Wingdings 2" panose="05020102010507070707" pitchFamily="18" charset="2"/>
              <a:buNone/>
              <a:defRPr/>
            </a:pPr>
            <a:r>
              <a:rPr lang="es-ES" altLang="es-ES" sz="2800" dirty="0">
                <a:solidFill>
                  <a:srgbClr val="CC9900"/>
                </a:solidFill>
                <a:latin typeface="Please write me a song" panose="02000603000000000000" pitchFamily="2" charset="0"/>
              </a:rPr>
              <a:t>“Orad, hermanos, para que este sacrificio, mío y vuestro, sea agradable a Dios, Padre todopoderoso “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s-ES" altLang="es-ES" i="1" dirty="0">
              <a:solidFill>
                <a:srgbClr val="CC9900"/>
              </a:solidFill>
              <a:latin typeface="Please write me a song" panose="02000603000000000000" pitchFamily="2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s-ES" altLang="es-ES" i="1" dirty="0">
              <a:solidFill>
                <a:srgbClr val="CC9900"/>
              </a:solidFill>
              <a:latin typeface="Please write me a song" panose="02000603000000000000" pitchFamily="2" charset="0"/>
            </a:endParaRPr>
          </a:p>
          <a:p>
            <a:pPr algn="just" eaLnBrk="1" hangingPunct="1">
              <a:spcBef>
                <a:spcPct val="0"/>
              </a:spcBef>
              <a:buFont typeface="Wingdings 2" panose="05020102010507070707" pitchFamily="18" charset="2"/>
              <a:buNone/>
              <a:defRPr/>
            </a:pPr>
            <a:r>
              <a:rPr lang="es-ES" altLang="es-ES" sz="4000" dirty="0">
                <a:solidFill>
                  <a:srgbClr val="CC9900"/>
                </a:solidFill>
                <a:latin typeface="Please write me a song" panose="02000603000000000000" pitchFamily="2" charset="0"/>
              </a:rPr>
              <a:t>Todos:</a:t>
            </a:r>
            <a:r>
              <a:rPr lang="es-ES" altLang="es-ES" sz="4000" b="1" dirty="0">
                <a:solidFill>
                  <a:srgbClr val="CC9900"/>
                </a:solidFill>
                <a:latin typeface="Please write me a song" panose="02000603000000000000" pitchFamily="2" charset="0"/>
              </a:rPr>
              <a:t> </a:t>
            </a: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“El Señor reciba de tus manos este sacrificio, para alabanza y gloria de su Nombre, para nuestro bien y el de toda su Santa Iglesia” </a:t>
            </a:r>
            <a:endParaRPr lang="es-ES" altLang="es-ES" sz="4000" b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2 Marcador de contenido">
            <a:extLst>
              <a:ext uri="{FF2B5EF4-FFF2-40B4-BE49-F238E27FC236}">
                <a16:creationId xmlns:a16="http://schemas.microsoft.com/office/drawing/2014/main" id="{3BA0C92D-EF8A-48A4-AA53-120D258D85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288" y="789706"/>
            <a:ext cx="8640762" cy="5735638"/>
          </a:xfrm>
        </p:spPr>
        <p:txBody>
          <a:bodyPr rtlCol="0">
            <a:norm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2400" dirty="0">
              <a:solidFill>
                <a:schemeClr val="tx1"/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dirty="0">
                <a:solidFill>
                  <a:srgbClr val="CC9900"/>
                </a:solidFill>
                <a:latin typeface="Please write me a song" panose="02000603000000000000" pitchFamily="2" charset="0"/>
              </a:rPr>
              <a:t>El Señor esté con vosotros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con tu espíritu.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20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dirty="0">
                <a:solidFill>
                  <a:srgbClr val="CC9900"/>
                </a:solidFill>
                <a:latin typeface="Please write me a song" panose="02000603000000000000" pitchFamily="2" charset="0"/>
              </a:rPr>
              <a:t>Levantemos el corazón.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Lo tenemos levantado hacia el Señor.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28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dirty="0">
                <a:solidFill>
                  <a:srgbClr val="CC9900"/>
                </a:solidFill>
                <a:latin typeface="Please write me a song" panose="02000603000000000000" pitchFamily="2" charset="0"/>
              </a:rPr>
              <a:t>Demos gracias al Señor nuestro Dios.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Es justo y necesario.</a:t>
            </a:r>
          </a:p>
        </p:txBody>
      </p:sp>
      <p:sp>
        <p:nvSpPr>
          <p:cNvPr id="37891" name="3 CuadroTexto">
            <a:extLst>
              <a:ext uri="{FF2B5EF4-FFF2-40B4-BE49-F238E27FC236}">
                <a16:creationId xmlns:a16="http://schemas.microsoft.com/office/drawing/2014/main" id="{E59362F7-C152-4341-B9C9-4E352F8EEA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1413" y="188913"/>
            <a:ext cx="6408737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4400" b="1" i="0" u="sng" strike="noStrike" kern="1200" cap="none" spc="0" normalizeH="0" baseline="0" noProof="0" dirty="0">
                <a:ln>
                  <a:noFill/>
                </a:ln>
                <a:solidFill>
                  <a:srgbClr val="CC9900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PLEGARIA EUCARÍSTICA</a:t>
            </a:r>
          </a:p>
        </p:txBody>
      </p:sp>
      <p:pic>
        <p:nvPicPr>
          <p:cNvPr id="37892" name="Imagen 2">
            <a:extLst>
              <a:ext uri="{FF2B5EF4-FFF2-40B4-BE49-F238E27FC236}">
                <a16:creationId xmlns:a16="http://schemas.microsoft.com/office/drawing/2014/main" id="{FC8D99F2-3DD0-432E-8281-CD3FB13145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2113" y="989013"/>
            <a:ext cx="3489325" cy="193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CuadroTexto 1">
            <a:extLst>
              <a:ext uri="{FF2B5EF4-FFF2-40B4-BE49-F238E27FC236}">
                <a16:creationId xmlns:a16="http://schemas.microsoft.com/office/drawing/2014/main" id="{33FA220A-7C14-2149-7319-332B029272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544" y="1224622"/>
            <a:ext cx="8532812" cy="2708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sz="34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Santo, eres santo, los cielos te proclaman.</a:t>
            </a:r>
          </a:p>
          <a:p>
            <a:r>
              <a:rPr lang="es-ES" altLang="es-ES" sz="34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Santo, eres santo, la tierra entera llama… a su santo;</a:t>
            </a:r>
          </a:p>
          <a:p>
            <a:r>
              <a:rPr lang="es-ES" altLang="es-ES" sz="34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eres santo, bendito el que viene en tu nombre (en tu nombre)</a:t>
            </a:r>
          </a:p>
          <a:p>
            <a:r>
              <a:rPr lang="es-ES" altLang="es-ES" sz="3400" dirty="0" err="1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hoosannaaa</a:t>
            </a:r>
            <a:r>
              <a:rPr lang="es-ES" altLang="es-ES" sz="34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 ¡queremos </a:t>
            </a:r>
            <a:r>
              <a:rPr lang="es-ES" altLang="es-ES" sz="3400" dirty="0" err="1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cantaaar</a:t>
            </a:r>
            <a:r>
              <a:rPr lang="es-ES" altLang="es-ES" sz="34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!...</a:t>
            </a:r>
          </a:p>
          <a:p>
            <a:endParaRPr lang="es-ES" altLang="es-ES" sz="34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sp>
        <p:nvSpPr>
          <p:cNvPr id="23556" name="3 CuadroTexto">
            <a:extLst>
              <a:ext uri="{FF2B5EF4-FFF2-40B4-BE49-F238E27FC236}">
                <a16:creationId xmlns:a16="http://schemas.microsoft.com/office/drawing/2014/main" id="{4C853D86-B8DF-E43E-0F9F-222F3A6BDF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260350"/>
            <a:ext cx="8208962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r" eaLnBrk="1" hangingPunct="1"/>
            <a:r>
              <a:rPr lang="es-ES_tradnl" altLang="es-ES" sz="5400" b="1" u="sng" dirty="0">
                <a:solidFill>
                  <a:srgbClr val="CC9900"/>
                </a:solidFill>
                <a:latin typeface="Please write me a song" panose="02000603000000000000" pitchFamily="2" charset="0"/>
              </a:rPr>
              <a:t>SANTO (ERES SANTO)</a:t>
            </a:r>
            <a:endParaRPr lang="es-ES" altLang="es-ES" sz="5400" b="1" u="sng" dirty="0">
              <a:solidFill>
                <a:srgbClr val="CC9900"/>
              </a:solidFill>
              <a:latin typeface="Please write me a song" panose="02000603000000000000" pitchFamily="2" charset="0"/>
            </a:endParaRPr>
          </a:p>
        </p:txBody>
      </p:sp>
      <p:sp>
        <p:nvSpPr>
          <p:cNvPr id="23557" name="6 CuadroTexto">
            <a:extLst>
              <a:ext uri="{FF2B5EF4-FFF2-40B4-BE49-F238E27FC236}">
                <a16:creationId xmlns:a16="http://schemas.microsoft.com/office/drawing/2014/main" id="{14F8C614-958A-E581-0018-0E0959D7A4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" y="6308725"/>
            <a:ext cx="39626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40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1/2</a:t>
            </a:r>
          </a:p>
        </p:txBody>
      </p:sp>
      <p:pic>
        <p:nvPicPr>
          <p:cNvPr id="2" name="Picture 2" descr="Imagen">
            <a:extLst>
              <a:ext uri="{FF2B5EF4-FFF2-40B4-BE49-F238E27FC236}">
                <a16:creationId xmlns:a16="http://schemas.microsoft.com/office/drawing/2014/main" id="{3422F8E5-8BFE-C445-ADC3-B709A7FD4C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2675" y="3278573"/>
            <a:ext cx="2998649" cy="3615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CuadroTexto 1">
            <a:extLst>
              <a:ext uri="{FF2B5EF4-FFF2-40B4-BE49-F238E27FC236}">
                <a16:creationId xmlns:a16="http://schemas.microsoft.com/office/drawing/2014/main" id="{D69B3E05-45DE-F4BF-A0A4-4DFA11249C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700" y="404813"/>
            <a:ext cx="8497888" cy="4308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…que eres Santo, eres santo, los cielos te proclaman.</a:t>
            </a:r>
          </a:p>
          <a:p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Santo, eres santo, la tierra entera llama… a su santo; </a:t>
            </a:r>
          </a:p>
          <a:p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eres santo, bendito el que viene en tu nombre </a:t>
            </a:r>
            <a:r>
              <a:rPr lang="es-ES" altLang="es-ES" sz="28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(en tu nombre)</a:t>
            </a:r>
          </a:p>
          <a:p>
            <a:r>
              <a:rPr lang="es-ES" altLang="es-ES" sz="3200" dirty="0" err="1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hoosannaaa</a:t>
            </a: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 ¡queremos </a:t>
            </a:r>
            <a:r>
              <a:rPr lang="es-ES" altLang="es-ES" sz="3200" dirty="0" err="1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cantaaar</a:t>
            </a: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!...</a:t>
            </a:r>
          </a:p>
          <a:p>
            <a:endParaRPr lang="es-ES" altLang="es-ES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…que eres santo, eres santo, los cielos te proclaman.</a:t>
            </a:r>
          </a:p>
          <a:p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Santo, eres santo, la tierra entera llama… a su </a:t>
            </a:r>
            <a:r>
              <a:rPr lang="es-ES" altLang="es-ES" sz="3200" dirty="0" err="1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saaanto</a:t>
            </a: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, </a:t>
            </a:r>
          </a:p>
          <a:p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a su </a:t>
            </a:r>
            <a:r>
              <a:rPr lang="es-ES" altLang="es-ES" sz="3200" dirty="0" err="1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saaanto</a:t>
            </a: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.</a:t>
            </a:r>
          </a:p>
          <a:p>
            <a:endParaRPr lang="es-ES" altLang="es-ES" sz="32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sp>
        <p:nvSpPr>
          <p:cNvPr id="24580" name="6 CuadroTexto">
            <a:extLst>
              <a:ext uri="{FF2B5EF4-FFF2-40B4-BE49-F238E27FC236}">
                <a16:creationId xmlns:a16="http://schemas.microsoft.com/office/drawing/2014/main" id="{D03B11D1-B2AF-D716-4681-01AE93C66E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" y="6308725"/>
            <a:ext cx="42511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4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2/2</a:t>
            </a:r>
          </a:p>
        </p:txBody>
      </p:sp>
      <p:pic>
        <p:nvPicPr>
          <p:cNvPr id="2" name="Picture 2" descr="Imagen">
            <a:extLst>
              <a:ext uri="{FF2B5EF4-FFF2-40B4-BE49-F238E27FC236}">
                <a16:creationId xmlns:a16="http://schemas.microsoft.com/office/drawing/2014/main" id="{EE2E325D-7D91-5E76-19E4-9EDE627F46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582244"/>
            <a:ext cx="2784319" cy="3356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1 Título">
            <a:extLst>
              <a:ext uri="{FF2B5EF4-FFF2-40B4-BE49-F238E27FC236}">
                <a16:creationId xmlns:a16="http://schemas.microsoft.com/office/drawing/2014/main" id="{39211A50-855D-4C93-9B53-D05B0CAA75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288" y="1556792"/>
            <a:ext cx="4086225" cy="2619375"/>
          </a:xfrm>
        </p:spPr>
        <p:txBody>
          <a:bodyPr/>
          <a:lstStyle/>
          <a:p>
            <a:pPr eaLnBrk="1" hangingPunct="1"/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El pan y el vino se transforman en el Cuerpo y en la Sangre de Jesús. </a:t>
            </a:r>
          </a:p>
        </p:txBody>
      </p:sp>
      <p:sp>
        <p:nvSpPr>
          <p:cNvPr id="39939" name="5 CuadroTexto">
            <a:extLst>
              <a:ext uri="{FF2B5EF4-FFF2-40B4-BE49-F238E27FC236}">
                <a16:creationId xmlns:a16="http://schemas.microsoft.com/office/drawing/2014/main" id="{E8552582-F1FA-4B7D-9F5E-659BC8F956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552" y="260350"/>
            <a:ext cx="828059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6000" b="1" i="0" u="sng" strike="noStrike" kern="1200" cap="none" spc="0" normalizeH="0" baseline="0" noProof="0" dirty="0">
                <a:ln>
                  <a:noFill/>
                </a:ln>
                <a:solidFill>
                  <a:srgbClr val="CC9900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CONSAGRACIÓN</a:t>
            </a:r>
            <a:endParaRPr kumimoji="0" lang="es-ES" altLang="es-ES" sz="6600" b="1" i="0" u="sng" strike="noStrike" kern="1200" cap="none" spc="0" normalizeH="0" baseline="0" noProof="0" dirty="0">
              <a:ln>
                <a:noFill/>
              </a:ln>
              <a:solidFill>
                <a:srgbClr val="CC9900"/>
              </a:solidFill>
              <a:effectLst/>
              <a:uLnTx/>
              <a:uFillTx/>
              <a:latin typeface="Please write me a song" panose="02000603000000000000" pitchFamily="2" charset="0"/>
              <a:ea typeface="+mn-ea"/>
              <a:cs typeface="+mn-cs"/>
            </a:endParaRPr>
          </a:p>
        </p:txBody>
      </p:sp>
      <p:pic>
        <p:nvPicPr>
          <p:cNvPr id="39940" name="Imagen 4" descr="Imagen que contiene dibujo&#10;&#10;Descripción generada automáticamente">
            <a:extLst>
              <a:ext uri="{FF2B5EF4-FFF2-40B4-BE49-F238E27FC236}">
                <a16:creationId xmlns:a16="http://schemas.microsoft.com/office/drawing/2014/main" id="{38561962-1539-4901-AB44-D9BF3185A5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9712" y="974433"/>
            <a:ext cx="5073650" cy="451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7FC38E8-0BBE-4D8D-A4AE-7575282A787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74" r="16451" b="20157"/>
          <a:stretch/>
        </p:blipFill>
        <p:spPr>
          <a:xfrm>
            <a:off x="2123728" y="1531392"/>
            <a:ext cx="5387913" cy="379521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FFC000"/>
            </a:solidFill>
          </a:ln>
          <a:effectLst>
            <a:glow rad="228600">
              <a:srgbClr val="FFC000">
                <a:alpha val="40000"/>
              </a:srgbClr>
            </a:glow>
          </a:effectLst>
        </p:spPr>
      </p:pic>
      <p:sp>
        <p:nvSpPr>
          <p:cNvPr id="5123" name="3 CuadroTexto">
            <a:extLst>
              <a:ext uri="{FF2B5EF4-FFF2-40B4-BE49-F238E27FC236}">
                <a16:creationId xmlns:a16="http://schemas.microsoft.com/office/drawing/2014/main" id="{2B4BD84E-AD29-487F-A965-37BE3F140E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6226849"/>
            <a:ext cx="8856984" cy="369332"/>
          </a:xfrm>
          <a:prstGeom prst="rect">
            <a:avLst/>
          </a:prstGeom>
          <a:gradFill flip="none" rotWithShape="1">
            <a:gsLst>
              <a:gs pos="98000">
                <a:srgbClr val="FFC000"/>
              </a:gs>
              <a:gs pos="80000">
                <a:schemeClr val="accent1">
                  <a:lumMod val="0"/>
                  <a:lumOff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s-ES" sz="1800" dirty="0">
                <a:solidFill>
                  <a:prstClr val="black"/>
                </a:solidFill>
                <a:latin typeface="Comic Sans MS" panose="030F0702030302020204" pitchFamily="66" charset="0"/>
              </a:rPr>
              <a:t>COMUNIDAD PARROQUIAL CRISTO REDENTOR –VALLADOLID-</a:t>
            </a:r>
          </a:p>
        </p:txBody>
      </p:sp>
      <p:sp>
        <p:nvSpPr>
          <p:cNvPr id="5124" name="2 Subtítulo">
            <a:extLst>
              <a:ext uri="{FF2B5EF4-FFF2-40B4-BE49-F238E27FC236}">
                <a16:creationId xmlns:a16="http://schemas.microsoft.com/office/drawing/2014/main" id="{4CADD64B-BDA5-41C8-B8C0-678ABD7432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4645025" y="404813"/>
            <a:ext cx="4395787" cy="4318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r>
              <a:rPr lang="es-ES" altLang="es-ES" sz="2200" b="1" dirty="0">
                <a:solidFill>
                  <a:schemeClr val="tx1"/>
                </a:solidFill>
                <a:latin typeface="Comic Sans MS" panose="030F0702030302020204" pitchFamily="66" charset="0"/>
              </a:rPr>
              <a:t>DOMINGO, DÍA DEL SEÑOR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sz="2800" u="sng" dirty="0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u="sng" dirty="0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u="sng" dirty="0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u="sng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44E6E1B6-28BB-40F0-B7CE-D459BAA98F70}"/>
              </a:ext>
            </a:extLst>
          </p:cNvPr>
          <p:cNvSpPr txBox="1"/>
          <p:nvPr/>
        </p:nvSpPr>
        <p:spPr>
          <a:xfrm>
            <a:off x="9684568" y="74083"/>
            <a:ext cx="3857146" cy="707886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  <a:scene3d>
              <a:camera prst="orthographicFront"/>
              <a:lightRig rig="threePt" dir="t"/>
            </a:scene3d>
            <a:sp3d contourW="12700">
              <a:contourClr>
                <a:srgbClr val="FFC000"/>
              </a:contourClr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4000" dirty="0">
                <a:ln w="0">
                  <a:solidFill>
                    <a:srgbClr val="FFC000"/>
                  </a:solidFill>
                </a:ln>
                <a:solidFill>
                  <a:srgbClr val="FFC000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rebuchet MS"/>
              </a:rPr>
              <a:t> ¡BIENVENIDOS! </a:t>
            </a:r>
          </a:p>
        </p:txBody>
      </p:sp>
      <p:sp>
        <p:nvSpPr>
          <p:cNvPr id="6" name="2 Subtítulo">
            <a:extLst>
              <a:ext uri="{FF2B5EF4-FFF2-40B4-BE49-F238E27FC236}">
                <a16:creationId xmlns:a16="http://schemas.microsoft.com/office/drawing/2014/main" id="{2072CA69-6D02-91F8-B525-07E2A784CC8F}"/>
              </a:ext>
            </a:extLst>
          </p:cNvPr>
          <p:cNvSpPr txBox="1">
            <a:spLocks/>
          </p:cNvSpPr>
          <p:nvPr/>
        </p:nvSpPr>
        <p:spPr bwMode="auto">
          <a:xfrm>
            <a:off x="8748713" y="5403850"/>
            <a:ext cx="889476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2000" b="1" u="sng" dirty="0">
                <a:solidFill>
                  <a:srgbClr val="000000"/>
                </a:solidFill>
                <a:latin typeface="Comic Sans MS" panose="030F0702030302020204" pitchFamily="66" charset="0"/>
              </a:rPr>
              <a:t>ORIENTADA A NIÑOS, PREADOLESCENTES Y FAMILIAS</a:t>
            </a:r>
          </a:p>
          <a:p>
            <a:pPr algn="ctr" eaLnBrk="1" hangingPunct="1">
              <a:spcBef>
                <a:spcPct val="20000"/>
              </a:spcBef>
              <a:buClrTx/>
              <a:buSzTx/>
              <a:buFont typeface="Arial" panose="020B0604020202020204" pitchFamily="34" charset="0"/>
              <a:buNone/>
            </a:pPr>
            <a:endParaRPr lang="es-ES" altLang="es-ES" sz="2000" u="sng" dirty="0">
              <a:solidFill>
                <a:srgbClr val="FFFFFF"/>
              </a:solidFill>
              <a:latin typeface="Bodoni MT Black" panose="02070A03080606020203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repeatCount="indefinite" accel="50000" decel="50000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5244 -0.0169 L -0.51303 0.04722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038" y="319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3.7037E-6 L 0.49948 0.01088 " pathEditMode="relative" rAng="0" ptsTypes="AA">
                                      <p:cBhvr>
                                        <p:cTn id="8" dur="5000" fill="hold"/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983" y="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35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3 0.05903 L -0.94358 0.03357 " pathEditMode="relative" rAng="0" ptsTypes="AA">
                                      <p:cBhvr>
                                        <p:cTn id="11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153" y="-12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4" grpId="0" build="p"/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>
            <a:extLst>
              <a:ext uri="{FF2B5EF4-FFF2-40B4-BE49-F238E27FC236}">
                <a16:creationId xmlns:a16="http://schemas.microsoft.com/office/drawing/2014/main" id="{40CB88D6-F1FB-4BC0-96B1-28F441D53308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755650" y="908050"/>
            <a:ext cx="8115300" cy="52244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dirty="0">
              <a:solidFill>
                <a:schemeClr val="tx1"/>
              </a:solidFill>
              <a:latin typeface="+mj-lt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2400" dirty="0">
                <a:solidFill>
                  <a:srgbClr val="CC9900"/>
                </a:solidFill>
                <a:latin typeface="Please write me a song" panose="02000603000000000000" pitchFamily="2" charset="0"/>
              </a:rPr>
              <a:t>Éste es el Sacramento de nuestra fe.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dirty="0">
              <a:solidFill>
                <a:srgbClr val="CC9900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solidFill>
                  <a:srgbClr val="CC9900"/>
                </a:solidFill>
                <a:latin typeface="Please write me a song" panose="02000603000000000000" pitchFamily="2" charset="0"/>
              </a:rPr>
              <a:t>Todos: </a:t>
            </a: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Anunciamos tu muerte,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proclamamos tu Resurrección.</a:t>
            </a:r>
          </a:p>
          <a:p>
            <a:pPr algn="ctr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¡Ven, Señor Jesús!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A0B49E65-1194-6B9F-E314-AA74763A52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156865"/>
            <a:ext cx="2613490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3 CuadroTexto">
            <a:extLst>
              <a:ext uri="{FF2B5EF4-FFF2-40B4-BE49-F238E27FC236}">
                <a16:creationId xmlns:a16="http://schemas.microsoft.com/office/drawing/2014/main" id="{53F7792B-EE1D-E237-7473-DB26B52D9F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2075" y="339725"/>
            <a:ext cx="5494461" cy="6364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ts val="4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1" i="0" u="none" strike="noStrike" kern="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que estás en el</a:t>
            </a:r>
          </a:p>
          <a:p>
            <a:pPr marL="0" marR="0" lvl="0" indent="0" algn="l" defTabSz="914400" rtl="0" eaLnBrk="1" fontAlgn="base" latinLnBrk="0" hangingPunct="1">
              <a:lnSpc>
                <a:spcPts val="4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1" i="0" u="none" strike="noStrike" kern="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Santificado sea tu nombre</a:t>
            </a:r>
          </a:p>
          <a:p>
            <a:pPr marL="0" marR="0" lvl="0" indent="0" algn="l" defTabSz="914400" rtl="0" eaLnBrk="1" fontAlgn="base" latinLnBrk="0" hangingPunct="1">
              <a:lnSpc>
                <a:spcPts val="4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1" i="0" u="none" strike="noStrike" kern="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Venga a nosotros tu</a:t>
            </a:r>
          </a:p>
          <a:p>
            <a:pPr marL="0" marR="0" lvl="0" indent="0" algn="l" defTabSz="914400" rtl="0" eaLnBrk="1" fontAlgn="base" latinLnBrk="0" hangingPunct="1">
              <a:lnSpc>
                <a:spcPts val="4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1" i="0" u="none" strike="noStrike" kern="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Hágase tu voluntad</a:t>
            </a:r>
          </a:p>
          <a:p>
            <a:pPr marL="0" marR="0" lvl="0" indent="0" algn="l" defTabSz="914400" rtl="0" eaLnBrk="1" fontAlgn="base" latinLnBrk="0" hangingPunct="1">
              <a:lnSpc>
                <a:spcPts val="4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1" i="0" u="none" strike="noStrike" kern="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en la       como en el </a:t>
            </a:r>
          </a:p>
          <a:p>
            <a:pPr marL="0" marR="0" lvl="0" indent="0" algn="l" defTabSz="914400" rtl="0" eaLnBrk="1" fontAlgn="base" latinLnBrk="0" hangingPunct="1">
              <a:lnSpc>
                <a:spcPts val="4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1" i="0" u="none" strike="noStrike" kern="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Danos hoy nuestro       de cada día</a:t>
            </a:r>
          </a:p>
          <a:p>
            <a:pPr marL="0" marR="0" lvl="0" indent="0" algn="l" defTabSz="914400" rtl="0" eaLnBrk="1" fontAlgn="base" latinLnBrk="0" hangingPunct="1">
              <a:lnSpc>
                <a:spcPts val="4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1" i="0" u="none" strike="noStrike" kern="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Perdona nuestras ofensas</a:t>
            </a:r>
          </a:p>
          <a:p>
            <a:pPr marL="0" marR="0" lvl="0" indent="0" algn="l" defTabSz="914400" rtl="0" eaLnBrk="1" fontAlgn="base" latinLnBrk="0" hangingPunct="1">
              <a:lnSpc>
                <a:spcPts val="4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1" i="0" u="none" strike="noStrike" kern="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como también nosotros</a:t>
            </a:r>
          </a:p>
          <a:p>
            <a:pPr marL="0" marR="0" lvl="0" indent="0" algn="l" defTabSz="914400" rtl="0" eaLnBrk="1" fontAlgn="base" latinLnBrk="0" hangingPunct="1">
              <a:lnSpc>
                <a:spcPts val="4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1" i="0" u="none" strike="noStrike" kern="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perdonamos a los que nos ofenden</a:t>
            </a:r>
          </a:p>
          <a:p>
            <a:pPr marL="0" marR="0" lvl="0" indent="0" algn="l" defTabSz="914400" rtl="0" eaLnBrk="1" fontAlgn="base" latinLnBrk="0" hangingPunct="1">
              <a:lnSpc>
                <a:spcPts val="4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1" i="0" u="none" strike="noStrike" kern="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No nos dejes caer en la tentación </a:t>
            </a:r>
          </a:p>
          <a:p>
            <a:pPr marL="0" marR="0" lvl="0" indent="0" algn="l" defTabSz="914400" rtl="0" eaLnBrk="1" fontAlgn="base" latinLnBrk="0" hangingPunct="1">
              <a:lnSpc>
                <a:spcPts val="4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1" i="0" u="none" strike="noStrike" kern="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y líbranos del mal.</a:t>
            </a:r>
          </a:p>
          <a:p>
            <a:pPr marL="0" marR="0" lvl="0" indent="0" algn="l" defTabSz="914400" rtl="0" eaLnBrk="1" fontAlgn="base" latinLnBrk="0" hangingPunct="1">
              <a:lnSpc>
                <a:spcPts val="4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1" i="0" u="none" strike="noStrike" kern="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 </a:t>
            </a:r>
          </a:p>
        </p:txBody>
      </p:sp>
      <p:pic>
        <p:nvPicPr>
          <p:cNvPr id="22531" name="Picture 6" descr="http://www.pepoypepa.com/22-57-thickbox/globo-terraqueo-hichable-50cm.jpg">
            <a:extLst>
              <a:ext uri="{FF2B5EF4-FFF2-40B4-BE49-F238E27FC236}">
                <a16:creationId xmlns:a16="http://schemas.microsoft.com/office/drawing/2014/main" id="{4361A002-23AE-AB5F-5197-8AFACC00CC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348880"/>
            <a:ext cx="64770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4" descr="http://us.123rf.com/400wm/400/400/Krisdog/Krisdog1206/Krisdog120600026/14002220-ilustracion-de-un-simbolo-del-corazon-con-una-corona-el-rey-de-corazones-concepto.jpg">
            <a:extLst>
              <a:ext uri="{FF2B5EF4-FFF2-40B4-BE49-F238E27FC236}">
                <a16:creationId xmlns:a16="http://schemas.microsoft.com/office/drawing/2014/main" id="{E88B5478-8F65-7C66-4784-B95CC6B25A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786" y="1342727"/>
            <a:ext cx="7175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Rectángulo">
            <a:extLst>
              <a:ext uri="{FF2B5EF4-FFF2-40B4-BE49-F238E27FC236}">
                <a16:creationId xmlns:a16="http://schemas.microsoft.com/office/drawing/2014/main" id="{9DA8D2A8-443D-1E7F-FE64-24FCE258F9E4}"/>
              </a:ext>
            </a:extLst>
          </p:cNvPr>
          <p:cNvSpPr/>
          <p:nvPr/>
        </p:nvSpPr>
        <p:spPr>
          <a:xfrm>
            <a:off x="231343" y="260648"/>
            <a:ext cx="3339376" cy="64633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1" i="0" u="none" strike="noStrike" kern="1200" cap="none" spc="0" normalizeH="0" baseline="0" noProof="0" dirty="0">
                <a:ln w="11430"/>
                <a:solidFill>
                  <a:srgbClr val="CC99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t>Padre Nuestro</a:t>
            </a:r>
          </a:p>
        </p:txBody>
      </p:sp>
      <p:pic>
        <p:nvPicPr>
          <p:cNvPr id="22534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B2BDD2CB-017F-5E46-E5AD-2856E2384C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055" y="260648"/>
            <a:ext cx="698500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5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983FA9E3-6328-D3D8-E077-98F8AABCC2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2348880"/>
            <a:ext cx="69850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7" name="Picture 8" descr="http://www.waece.org/sabemos/imagenescomidas/ima_pan.gif">
            <a:extLst>
              <a:ext uri="{FF2B5EF4-FFF2-40B4-BE49-F238E27FC236}">
                <a16:creationId xmlns:a16="http://schemas.microsoft.com/office/drawing/2014/main" id="{4B48D6A8-0B84-6665-3081-0557DBAB27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7916" y="2917378"/>
            <a:ext cx="560388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Diagrama&#10;&#10;Descripción generada automáticamente con confianza baja">
            <a:extLst>
              <a:ext uri="{FF2B5EF4-FFF2-40B4-BE49-F238E27FC236}">
                <a16:creationId xmlns:a16="http://schemas.microsoft.com/office/drawing/2014/main" id="{ADBFC0B5-7578-DF94-B831-CC06374507F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674" y="1484784"/>
            <a:ext cx="3118702" cy="4416894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DD075A09-F3B9-4ABD-8EC1-B687BC9DE2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6013" y="333375"/>
            <a:ext cx="7416800" cy="57832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000" dirty="0">
              <a:solidFill>
                <a:srgbClr val="6600CC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3600" dirty="0">
                <a:solidFill>
                  <a:srgbClr val="FFC000"/>
                </a:solidFill>
                <a:latin typeface="Please write me a song" panose="02000603000000000000" pitchFamily="2" charset="0"/>
              </a:rPr>
              <a:t>… esperamos la venida gloriosa de nuestro Señor Jesucristo.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4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800" dirty="0">
                <a:solidFill>
                  <a:srgbClr val="FFC000"/>
                </a:solidFill>
                <a:latin typeface="Please write me a song" panose="02000603000000000000" pitchFamily="2" charset="0"/>
              </a:rPr>
              <a:t>Todos:</a:t>
            </a:r>
            <a:r>
              <a:rPr lang="es-ES" sz="4800" b="1" dirty="0">
                <a:solidFill>
                  <a:srgbClr val="FFC000"/>
                </a:solidFill>
                <a:latin typeface="Please write me a song" panose="02000603000000000000" pitchFamily="2" charset="0"/>
              </a:rPr>
              <a:t> </a:t>
            </a:r>
            <a:r>
              <a:rPr lang="es-ES" sz="4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Tuyo es el Reino, tuyo el poder y la gloria, por siempre, Señor.</a:t>
            </a:r>
          </a:p>
        </p:txBody>
      </p:sp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448C4222-D4A1-48FA-AE60-9E6B77FF39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5925" y="404813"/>
            <a:ext cx="7972425" cy="5783262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000" dirty="0">
              <a:solidFill>
                <a:srgbClr val="FFC000"/>
              </a:solidFill>
              <a:latin typeface="+mj-lt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solidFill>
                  <a:srgbClr val="CC9900"/>
                </a:solidFill>
                <a:latin typeface="Please write me a song" panose="02000603000000000000" pitchFamily="2" charset="0"/>
              </a:rPr>
              <a:t>… La paz del Señor esté siempre con vosotros.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400" dirty="0">
              <a:solidFill>
                <a:srgbClr val="CC9900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400" dirty="0">
                <a:solidFill>
                  <a:srgbClr val="CC9900"/>
                </a:solidFill>
                <a:latin typeface="Please write me a song" panose="02000603000000000000" pitchFamily="2" charset="0"/>
              </a:rPr>
              <a:t>Todos:</a:t>
            </a:r>
            <a:r>
              <a:rPr lang="es-ES" sz="4400" b="1" dirty="0">
                <a:solidFill>
                  <a:srgbClr val="CC9900"/>
                </a:solidFill>
                <a:latin typeface="Please write me a song" panose="02000603000000000000" pitchFamily="2" charset="0"/>
              </a:rPr>
              <a:t> </a:t>
            </a:r>
            <a:r>
              <a:rPr lang="es-ES" sz="4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con tu espíritu.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400" b="1" dirty="0">
              <a:solidFill>
                <a:srgbClr val="FFC000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solidFill>
                  <a:srgbClr val="CC9900"/>
                </a:solidFill>
                <a:latin typeface="Please write me a song" panose="02000603000000000000" pitchFamily="2" charset="0"/>
              </a:rPr>
              <a:t>…Daos fraternalmente la paz </a:t>
            </a:r>
            <a:endParaRPr lang="es-ES" sz="4000" b="1" dirty="0">
              <a:solidFill>
                <a:srgbClr val="CC9900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800" b="1" dirty="0">
              <a:solidFill>
                <a:srgbClr val="FFC000"/>
              </a:solidFill>
            </a:endParaRPr>
          </a:p>
        </p:txBody>
      </p:sp>
      <p:sp>
        <p:nvSpPr>
          <p:cNvPr id="44035" name="3 CuadroTexto">
            <a:extLst>
              <a:ext uri="{FF2B5EF4-FFF2-40B4-BE49-F238E27FC236}">
                <a16:creationId xmlns:a16="http://schemas.microsoft.com/office/drawing/2014/main" id="{E967D5CA-8C0A-4904-9D10-1247320B36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260350"/>
            <a:ext cx="5091113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4400" b="1" i="0" u="sng" strike="noStrike" kern="1200" cap="none" spc="0" normalizeH="0" baseline="0" noProof="0" dirty="0">
                <a:ln>
                  <a:noFill/>
                </a:ln>
                <a:solidFill>
                  <a:srgbClr val="CC9900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RITO DE LA PAZ</a:t>
            </a:r>
          </a:p>
        </p:txBody>
      </p:sp>
      <p:pic>
        <p:nvPicPr>
          <p:cNvPr id="44036" name="Picture 10" descr="Resultado de imagen de mano corazon fano">
            <a:extLst>
              <a:ext uri="{FF2B5EF4-FFF2-40B4-BE49-F238E27FC236}">
                <a16:creationId xmlns:a16="http://schemas.microsoft.com/office/drawing/2014/main" id="{901BD88C-A9BC-4FC7-ADAD-D9140E49F7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3644900"/>
            <a:ext cx="2835275" cy="309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La buena noticia - Fundación Ana Mogas">
            <a:extLst>
              <a:ext uri="{FF2B5EF4-FFF2-40B4-BE49-F238E27FC236}">
                <a16:creationId xmlns:a16="http://schemas.microsoft.com/office/drawing/2014/main" id="{1076AD64-D1CF-AD95-1C93-19110EC9FE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82"/>
          <a:stretch/>
        </p:blipFill>
        <p:spPr bwMode="auto">
          <a:xfrm>
            <a:off x="4220928" y="2492896"/>
            <a:ext cx="4959584" cy="4365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771" name="Rectángulo 4">
            <a:extLst>
              <a:ext uri="{FF2B5EF4-FFF2-40B4-BE49-F238E27FC236}">
                <a16:creationId xmlns:a16="http://schemas.microsoft.com/office/drawing/2014/main" id="{E09EA484-E966-66FF-172C-DEC79F3B6B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6208" y="980728"/>
            <a:ext cx="8452296" cy="538609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Llevad la Buena Noticia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a todo ser que respira,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y decidles que la </a:t>
            </a:r>
            <a:r>
              <a:rPr kumimoji="0" lang="es-ES" altLang="es-E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PAZ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está dentro de sus vidas.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Y que ellos </a:t>
            </a:r>
            <a:r>
              <a:rPr kumimoji="0" lang="es-ES" altLang="es-E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PAZ</a:t>
            </a:r>
            <a:r>
              <a:rPr kumimoji="0" lang="es-ES" altLang="es-E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 serán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si desparraman amor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en cuantos hombres encuentren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por esos caminos de Dios.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lease write me a song" panose="02000603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3 CuadroTexto">
            <a:extLst>
              <a:ext uri="{FF2B5EF4-FFF2-40B4-BE49-F238E27FC236}">
                <a16:creationId xmlns:a16="http://schemas.microsoft.com/office/drawing/2014/main" id="{900CEBA1-7B00-A292-B135-DE0E875F62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5696" y="136954"/>
            <a:ext cx="7106692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altLang="es-ES" sz="4400" b="1" i="0" u="sng" strike="noStrike" kern="1200" cap="none" spc="0" normalizeH="0" baseline="0" noProof="0" dirty="0">
                <a:ln>
                  <a:noFill/>
                </a:ln>
                <a:solidFill>
                  <a:srgbClr val="CC9900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LLEVAD LA BUENA NOTICIA </a:t>
            </a:r>
            <a:endParaRPr kumimoji="0" lang="es-ES" altLang="es-ES" sz="4400" b="1" i="0" u="sng" strike="noStrike" kern="1200" cap="none" spc="0" normalizeH="0" baseline="0" noProof="0" dirty="0">
              <a:ln>
                <a:noFill/>
              </a:ln>
              <a:solidFill>
                <a:srgbClr val="CC9900"/>
              </a:solidFill>
              <a:effectLst/>
              <a:uLnTx/>
              <a:uFillTx/>
              <a:latin typeface="Please write me a song" panose="02000603000000000000" pitchFamily="2" charset="0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CuadroTexto 5">
            <a:extLst>
              <a:ext uri="{FF2B5EF4-FFF2-40B4-BE49-F238E27FC236}">
                <a16:creationId xmlns:a16="http://schemas.microsoft.com/office/drawing/2014/main" id="{2AE22B07-6CC3-4A05-9D28-E8BD893D27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162" y="404664"/>
            <a:ext cx="7559675" cy="637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4000" b="0" i="0" u="none" strike="noStrike" kern="1200" cap="none" spc="0" normalizeH="0" baseline="0" noProof="0" dirty="0">
                <a:ln>
                  <a:noFill/>
                </a:ln>
                <a:solidFill>
                  <a:srgbClr val="CC9900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Éste es el Cordero de Dios que quita el pecado del mundo. Dichosos los invitados a la mesa del Señor.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2800" b="0" i="0" u="none" strike="noStrike" kern="1200" cap="none" spc="0" normalizeH="0" baseline="0" noProof="0" dirty="0">
              <a:ln>
                <a:noFill/>
              </a:ln>
              <a:solidFill>
                <a:srgbClr val="CC9900"/>
              </a:solidFill>
              <a:effectLst/>
              <a:uLnTx/>
              <a:uFillTx/>
              <a:latin typeface="Please write me a song" panose="02000603000000000000" pitchFamily="2" charset="0"/>
              <a:ea typeface="+mn-ea"/>
              <a:cs typeface="+mn-cs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4400" b="0" i="0" u="none" strike="noStrike" kern="1200" cap="none" spc="0" normalizeH="0" baseline="0" noProof="0" dirty="0">
                <a:ln>
                  <a:noFill/>
                </a:ln>
                <a:solidFill>
                  <a:srgbClr val="CC9900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Todos: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Señor, no soy digno de que entres en mi casa, pero una palabra tuya bastará para sanarme.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512122-7234-007D-59E8-2923C4DBB3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CuadroTexto 1">
            <a:extLst>
              <a:ext uri="{FF2B5EF4-FFF2-40B4-BE49-F238E27FC236}">
                <a16:creationId xmlns:a16="http://schemas.microsoft.com/office/drawing/2014/main" id="{F61C451B-B5AE-775E-6616-A45776A453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488" y="1412695"/>
            <a:ext cx="3574472" cy="309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san Lucas, 24.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Lo reconocieron al partir el pan.</a:t>
            </a:r>
          </a:p>
        </p:txBody>
      </p:sp>
      <p:sp>
        <p:nvSpPr>
          <p:cNvPr id="2" name="CuadroTexto 3">
            <a:extLst>
              <a:ext uri="{FF2B5EF4-FFF2-40B4-BE49-F238E27FC236}">
                <a16:creationId xmlns:a16="http://schemas.microsoft.com/office/drawing/2014/main" id="{9A0FE9E4-8388-F9A7-691C-A2EC6D1F74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96" y="-171400"/>
            <a:ext cx="9144000" cy="1308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defTabSz="457200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s-ES" altLang="es-ES" sz="6000" b="1" u="sng" dirty="0">
                <a:solidFill>
                  <a:srgbClr val="CC9900"/>
                </a:solidFill>
                <a:latin typeface="Please write me a song" panose="02000603000000000000" pitchFamily="2" charset="0"/>
              </a:rPr>
              <a:t>III DOMINGO DE PASCUA</a:t>
            </a:r>
          </a:p>
        </p:txBody>
      </p:sp>
      <p:pic>
        <p:nvPicPr>
          <p:cNvPr id="1026" name="Picture 2" descr="Carta a Diogneto: Lo reconocieron al partir el pan...">
            <a:extLst>
              <a:ext uri="{FF2B5EF4-FFF2-40B4-BE49-F238E27FC236}">
                <a16:creationId xmlns:a16="http://schemas.microsoft.com/office/drawing/2014/main" id="{E1326479-B7AC-B7D9-85C5-22845B4F00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7896" y="1340687"/>
            <a:ext cx="3810000" cy="4924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6815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>
            <a:extLst>
              <a:ext uri="{FF2B5EF4-FFF2-40B4-BE49-F238E27FC236}">
                <a16:creationId xmlns:a16="http://schemas.microsoft.com/office/drawing/2014/main" id="{4DC75C11-91F8-4492-8077-38A3E0C7CC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267027"/>
            <a:ext cx="8032750" cy="618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>
              <a:defRPr/>
            </a:pPr>
            <a:endParaRPr lang="es-ES" sz="36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algn="just">
              <a:defRPr/>
            </a:pPr>
            <a:r>
              <a:rPr lang="es-ES" sz="3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El Señor Dios nos amó como nadie amó jamás.</a:t>
            </a:r>
          </a:p>
          <a:p>
            <a:pPr algn="just">
              <a:defRPr/>
            </a:pPr>
            <a:r>
              <a:rPr lang="es-ES" sz="3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Él nos guía como estrella cuando no existe la luz.</a:t>
            </a:r>
          </a:p>
          <a:p>
            <a:pPr algn="just">
              <a:defRPr/>
            </a:pPr>
            <a:r>
              <a:rPr lang="es-ES" sz="3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Él nos da todo su amor mientras la fracción del pan.</a:t>
            </a:r>
          </a:p>
          <a:p>
            <a:pPr algn="just">
              <a:defRPr/>
            </a:pPr>
            <a:r>
              <a:rPr lang="es-ES" sz="3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Es el pan de la amistad, el pan de Dios.</a:t>
            </a:r>
          </a:p>
          <a:p>
            <a:pPr algn="just">
              <a:defRPr/>
            </a:pPr>
            <a:endParaRPr lang="es-ES" sz="2400" i="1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algn="just">
              <a:defRPr/>
            </a:pPr>
            <a:r>
              <a:rPr lang="es-ES" sz="36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Es mi cuerpo: tomad y comed.</a:t>
            </a:r>
          </a:p>
          <a:p>
            <a:pPr algn="just">
              <a:defRPr/>
            </a:pPr>
            <a:r>
              <a:rPr lang="es-ES" sz="36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Esta es mi sangre: tomad y bebed.</a:t>
            </a:r>
          </a:p>
          <a:p>
            <a:pPr algn="just">
              <a:defRPr/>
            </a:pPr>
            <a:r>
              <a:rPr lang="es-ES" sz="36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Pues yo soy la Vida, yo soy el Amor.</a:t>
            </a:r>
          </a:p>
          <a:p>
            <a:pPr algn="just">
              <a:defRPr/>
            </a:pPr>
            <a:r>
              <a:rPr lang="es-ES" sz="36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Oh, Señor, condúcenos hasta tu amor.</a:t>
            </a:r>
          </a:p>
          <a:p>
            <a:pPr algn="just">
              <a:defRPr/>
            </a:pPr>
            <a:endParaRPr lang="es-ES" sz="36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sp>
        <p:nvSpPr>
          <p:cNvPr id="47108" name="CuadroTexto 1">
            <a:extLst>
              <a:ext uri="{FF2B5EF4-FFF2-40B4-BE49-F238E27FC236}">
                <a16:creationId xmlns:a16="http://schemas.microsoft.com/office/drawing/2014/main" id="{F7281F92-362B-4069-969C-6F40AC47AF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9938" y="6308725"/>
            <a:ext cx="42511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1/3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3357C156-A8EC-AB04-5DEE-F88F91CA5563}"/>
              </a:ext>
            </a:extLst>
          </p:cNvPr>
          <p:cNvSpPr txBox="1">
            <a:spLocks/>
          </p:cNvSpPr>
          <p:nvPr/>
        </p:nvSpPr>
        <p:spPr>
          <a:xfrm>
            <a:off x="1403399" y="125413"/>
            <a:ext cx="7489081" cy="782637"/>
          </a:xfrm>
          <a:prstGeom prst="rect">
            <a:avLst/>
          </a:prstGeom>
        </p:spPr>
        <p:txBody>
          <a:bodyPr/>
          <a:lstStyle>
            <a:lvl1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pPr algn="r" eaLnBrk="1" hangingPunct="1"/>
            <a:r>
              <a:rPr lang="es-ES_tradnl" altLang="es-ES" sz="5400" b="1" u="sng" dirty="0">
                <a:solidFill>
                  <a:srgbClr val="B88C00"/>
                </a:solidFill>
                <a:latin typeface="Please write me a song" panose="02000603000000000000" pitchFamily="2" charset="0"/>
                <a:ea typeface="Cambria Math" panose="02040503050406030204" pitchFamily="18" charset="0"/>
              </a:rPr>
              <a:t>E</a:t>
            </a:r>
            <a:r>
              <a:rPr lang="es-ES" altLang="es-ES" sz="5400" b="1" u="sng" dirty="0">
                <a:solidFill>
                  <a:srgbClr val="B88C00"/>
                </a:solidFill>
                <a:latin typeface="Please write me a song" panose="02000603000000000000" pitchFamily="2" charset="0"/>
                <a:ea typeface="Cambria Math" panose="02040503050406030204" pitchFamily="18" charset="0"/>
              </a:rPr>
              <a:t>L SEÑOR DIOS NOS AMÓ</a:t>
            </a:r>
          </a:p>
        </p:txBody>
      </p:sp>
      <p:pic>
        <p:nvPicPr>
          <p:cNvPr id="2" name="Picture 2" descr="Unidad Pastoral La Hiniesta Montamarta: Pan verdadero de vida auténtica...">
            <a:extLst>
              <a:ext uri="{FF2B5EF4-FFF2-40B4-BE49-F238E27FC236}">
                <a16:creationId xmlns:a16="http://schemas.microsoft.com/office/drawing/2014/main" id="{388DC43E-8F4B-3142-DA49-A16BD6FDC3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8545" y="2924944"/>
            <a:ext cx="3521968" cy="2245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Imagen 1">
            <a:extLst>
              <a:ext uri="{FF2B5EF4-FFF2-40B4-BE49-F238E27FC236}">
                <a16:creationId xmlns:a16="http://schemas.microsoft.com/office/drawing/2014/main" id="{12F5085E-6957-4EAD-A944-77B08A9ACA7B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09"/>
          <a:stretch>
            <a:fillRect/>
          </a:stretch>
        </p:blipFill>
        <p:spPr bwMode="auto">
          <a:xfrm>
            <a:off x="5735638" y="2178050"/>
            <a:ext cx="3660775" cy="189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7C5C1EB3-50F8-4A6E-9C5A-654C5FC4C5FC}"/>
              </a:ext>
            </a:extLst>
          </p:cNvPr>
          <p:cNvSpPr/>
          <p:nvPr/>
        </p:nvSpPr>
        <p:spPr>
          <a:xfrm>
            <a:off x="606425" y="404813"/>
            <a:ext cx="7710488" cy="59911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eaLnBrk="1" hangingPunct="1">
              <a:buFont typeface="Wingdings" panose="05000000000000000000" pitchFamily="2" charset="2"/>
              <a:buNone/>
              <a:defRPr/>
            </a:pPr>
            <a:r>
              <a:rPr lang="es-ES" altLang="es-ES" sz="3600" dirty="0">
                <a:solidFill>
                  <a:prstClr val="black"/>
                </a:solidFill>
                <a:latin typeface="Please write me a song"/>
              </a:rPr>
              <a:t>El Señor Dios nos amó como nadie amó jamás.</a:t>
            </a:r>
          </a:p>
          <a:p>
            <a:pPr algn="just" eaLnBrk="1" hangingPunct="1">
              <a:buFont typeface="Wingdings" panose="05000000000000000000" pitchFamily="2" charset="2"/>
              <a:buNone/>
              <a:defRPr/>
            </a:pPr>
            <a:r>
              <a:rPr lang="es-ES" altLang="es-ES" sz="3600" dirty="0">
                <a:solidFill>
                  <a:prstClr val="black"/>
                </a:solidFill>
                <a:latin typeface="Please write me a song"/>
              </a:rPr>
              <a:t>Sus paisanos le creían hijo de un trabajador.</a:t>
            </a:r>
          </a:p>
          <a:p>
            <a:pPr algn="just" eaLnBrk="1" hangingPunct="1">
              <a:buFont typeface="Wingdings" panose="05000000000000000000" pitchFamily="2" charset="2"/>
              <a:buNone/>
              <a:defRPr/>
            </a:pPr>
            <a:r>
              <a:rPr lang="es-ES" altLang="es-ES" sz="3600" dirty="0">
                <a:solidFill>
                  <a:prstClr val="black"/>
                </a:solidFill>
                <a:latin typeface="Please write me a song"/>
              </a:rPr>
              <a:t>Como todos, Él también ganó el pan con su sudor,</a:t>
            </a:r>
          </a:p>
          <a:p>
            <a:pPr algn="just" eaLnBrk="1" hangingPunct="1">
              <a:buFont typeface="Wingdings" panose="05000000000000000000" pitchFamily="2" charset="2"/>
              <a:buNone/>
              <a:defRPr/>
            </a:pPr>
            <a:r>
              <a:rPr lang="es-ES" altLang="es-ES" sz="3600" dirty="0">
                <a:solidFill>
                  <a:prstClr val="black"/>
                </a:solidFill>
                <a:latin typeface="Please write me a song"/>
              </a:rPr>
              <a:t>y conoce la fatiga y el dolor.</a:t>
            </a:r>
          </a:p>
          <a:p>
            <a:pPr algn="just" eaLnBrk="1" hangingPunct="1">
              <a:buFont typeface="Wingdings" panose="05000000000000000000" pitchFamily="2" charset="2"/>
              <a:buNone/>
              <a:defRPr/>
            </a:pPr>
            <a:endParaRPr lang="es-ES" altLang="es-ES" sz="3600" dirty="0">
              <a:solidFill>
                <a:prstClr val="black"/>
              </a:solidFill>
              <a:latin typeface="Please write me a song"/>
            </a:endParaRPr>
          </a:p>
          <a:p>
            <a:pPr algn="just">
              <a:defRPr/>
            </a:pPr>
            <a:r>
              <a:rPr lang="es-ES" sz="3600" b="1" dirty="0">
                <a:solidFill>
                  <a:prstClr val="black"/>
                </a:solidFill>
                <a:latin typeface="Please write me a song"/>
              </a:rPr>
              <a:t>Es mi cuerpo: tomad y comed.</a:t>
            </a:r>
          </a:p>
          <a:p>
            <a:pPr algn="just">
              <a:defRPr/>
            </a:pPr>
            <a:r>
              <a:rPr lang="es-ES" sz="3600" b="1" dirty="0">
                <a:solidFill>
                  <a:prstClr val="black"/>
                </a:solidFill>
                <a:latin typeface="Please write me a song"/>
              </a:rPr>
              <a:t>Esta es mi sangre: tomad y bebed.</a:t>
            </a:r>
          </a:p>
          <a:p>
            <a:pPr algn="just">
              <a:defRPr/>
            </a:pPr>
            <a:r>
              <a:rPr lang="es-ES" sz="3600" b="1" dirty="0">
                <a:solidFill>
                  <a:prstClr val="black"/>
                </a:solidFill>
                <a:latin typeface="Please write me a song"/>
              </a:rPr>
              <a:t>Pues yo soy la Vida, yo soy el Amor.</a:t>
            </a:r>
          </a:p>
          <a:p>
            <a:pPr algn="just">
              <a:defRPr/>
            </a:pPr>
            <a:r>
              <a:rPr lang="es-ES" sz="3600" b="1" dirty="0">
                <a:solidFill>
                  <a:prstClr val="black"/>
                </a:solidFill>
                <a:latin typeface="Please write me a song"/>
              </a:rPr>
              <a:t>Oh, Señor, condúcenos hasta tu amor.</a:t>
            </a:r>
          </a:p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s-ES" altLang="es-ES" sz="2215" dirty="0">
              <a:latin typeface="Comic Sans MS" panose="030F0702030302020204" pitchFamily="66" charset="0"/>
            </a:endParaRPr>
          </a:p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s-ES" altLang="es-ES" sz="2585" b="1" dirty="0">
              <a:latin typeface="Comic Sans MS" panose="030F0702030302020204" pitchFamily="66" charset="0"/>
            </a:endParaRPr>
          </a:p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s-ES" altLang="es-ES" sz="2585" b="1" dirty="0">
              <a:latin typeface="Comic Sans MS" panose="030F0702030302020204" pitchFamily="66" charset="0"/>
            </a:endParaRPr>
          </a:p>
        </p:txBody>
      </p:sp>
      <p:sp>
        <p:nvSpPr>
          <p:cNvPr id="48132" name="CuadroTexto 3">
            <a:extLst>
              <a:ext uri="{FF2B5EF4-FFF2-40B4-BE49-F238E27FC236}">
                <a16:creationId xmlns:a16="http://schemas.microsoft.com/office/drawing/2014/main" id="{53C4A47F-D807-43B0-B6AB-983796FDAA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55013" y="6338888"/>
            <a:ext cx="4587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2/3</a:t>
            </a:r>
            <a:endParaRPr lang="es-ES" altLang="es-ES">
              <a:solidFill>
                <a:schemeClr val="tx1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pic>
        <p:nvPicPr>
          <p:cNvPr id="5" name="Picture 6" descr="nota-musical-imagen-animada-0017">
            <a:extLst>
              <a:ext uri="{FF2B5EF4-FFF2-40B4-BE49-F238E27FC236}">
                <a16:creationId xmlns:a16="http://schemas.microsoft.com/office/drawing/2014/main" id="{96AE3CCA-1D86-487C-A198-4B0F2D9D04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6538" y="2178050"/>
            <a:ext cx="838200" cy="428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Imagen 1">
            <a:extLst>
              <a:ext uri="{FF2B5EF4-FFF2-40B4-BE49-F238E27FC236}">
                <a16:creationId xmlns:a16="http://schemas.microsoft.com/office/drawing/2014/main" id="{C6D9FB69-BAAE-44C9-AB84-34C28A71034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871"/>
          <a:stretch>
            <a:fillRect/>
          </a:stretch>
        </p:blipFill>
        <p:spPr bwMode="auto">
          <a:xfrm>
            <a:off x="5657850" y="2276475"/>
            <a:ext cx="3522663" cy="187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5" name="6 CuadroTexto">
            <a:extLst>
              <a:ext uri="{FF2B5EF4-FFF2-40B4-BE49-F238E27FC236}">
                <a16:creationId xmlns:a16="http://schemas.microsoft.com/office/drawing/2014/main" id="{5D1D6934-0467-4770-9F9E-8293A28CC2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2775" y="404813"/>
            <a:ext cx="7704138" cy="5377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600" dirty="0">
                <a:solidFill>
                  <a:prstClr val="black"/>
                </a:solidFill>
                <a:latin typeface="Please write me a song"/>
              </a:rPr>
              <a:t>El Señor Dios nos amó como nadie amó jamás.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600" dirty="0">
                <a:solidFill>
                  <a:prstClr val="black"/>
                </a:solidFill>
                <a:latin typeface="Please write me a song"/>
              </a:rPr>
              <a:t>Él reúne a los hombres y les da a vivir su amor.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600" dirty="0">
                <a:solidFill>
                  <a:prstClr val="black"/>
                </a:solidFill>
                <a:latin typeface="Please write me a song"/>
              </a:rPr>
              <a:t>Los cristianos, todos ya, miembros de su cuerpo son, nadie puede separarlos de su amor.</a:t>
            </a:r>
          </a:p>
          <a:p>
            <a:pPr algn="just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endParaRPr lang="es-ES" altLang="es-ES" sz="3600" b="1" dirty="0">
              <a:solidFill>
                <a:prstClr val="black"/>
              </a:solidFill>
              <a:latin typeface="Please write me a song"/>
            </a:endParaRPr>
          </a:p>
          <a:p>
            <a:pPr algn="just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3600" b="1" dirty="0">
                <a:solidFill>
                  <a:prstClr val="black"/>
                </a:solidFill>
                <a:latin typeface="Please write me a song"/>
              </a:rPr>
              <a:t>Es mi cuerpo: tomad y comed.</a:t>
            </a:r>
          </a:p>
          <a:p>
            <a:pPr algn="just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3600" b="1" dirty="0">
                <a:solidFill>
                  <a:prstClr val="black"/>
                </a:solidFill>
                <a:latin typeface="Please write me a song"/>
              </a:rPr>
              <a:t>Esta es mi sangre: tomad y bebed.</a:t>
            </a:r>
          </a:p>
          <a:p>
            <a:pPr algn="just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3600" b="1" dirty="0">
                <a:solidFill>
                  <a:prstClr val="black"/>
                </a:solidFill>
                <a:latin typeface="Please write me a song"/>
              </a:rPr>
              <a:t>Pues yo soy la Vida, yo soy el Amor.</a:t>
            </a:r>
          </a:p>
          <a:p>
            <a:pPr algn="just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3600" b="1" dirty="0">
                <a:solidFill>
                  <a:prstClr val="black"/>
                </a:solidFill>
                <a:latin typeface="Please write me a song"/>
              </a:rPr>
              <a:t>Oh, Señor, condúcenos hasta tu amor.</a:t>
            </a:r>
          </a:p>
          <a:p>
            <a:pPr algn="just" eaLnBrk="1" hangingPunct="1">
              <a:lnSpc>
                <a:spcPct val="8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endParaRPr lang="es-ES" altLang="es-ES" sz="2400" b="1" i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9156" name="CuadroTexto 3">
            <a:extLst>
              <a:ext uri="{FF2B5EF4-FFF2-40B4-BE49-F238E27FC236}">
                <a16:creationId xmlns:a16="http://schemas.microsoft.com/office/drawing/2014/main" id="{732EC526-E38C-4C21-8BC6-FA7DE93B6C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8350" y="6308725"/>
            <a:ext cx="4587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3/3</a:t>
            </a:r>
          </a:p>
        </p:txBody>
      </p:sp>
      <p:pic>
        <p:nvPicPr>
          <p:cNvPr id="5" name="Picture 6" descr="nota-musical-imagen-animada-0017">
            <a:extLst>
              <a:ext uri="{FF2B5EF4-FFF2-40B4-BE49-F238E27FC236}">
                <a16:creationId xmlns:a16="http://schemas.microsoft.com/office/drawing/2014/main" id="{1EF55231-DED9-4E80-8776-3F054383E5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2040" y="2664619"/>
            <a:ext cx="871619" cy="428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66F02103-B55E-4BD5-B4A8-C9D7AAE4C1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3944" y="1124744"/>
            <a:ext cx="3442552" cy="312139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A49676F8-B52D-4B30-9E7A-FFFC1F169A63}"/>
              </a:ext>
            </a:extLst>
          </p:cNvPr>
          <p:cNvSpPr/>
          <p:nvPr/>
        </p:nvSpPr>
        <p:spPr>
          <a:xfrm>
            <a:off x="34925" y="765175"/>
            <a:ext cx="8967788" cy="5632311"/>
          </a:xfrm>
          <a:prstGeom prst="rect">
            <a:avLst/>
          </a:prstGeom>
        </p:spPr>
        <p:txBody>
          <a:bodyPr>
            <a:spAutoFit/>
          </a:bodyPr>
          <a:lstStyle/>
          <a:p>
            <a:pPr marL="180975" indent="449580" algn="just">
              <a:spcAft>
                <a:spcPts val="0"/>
              </a:spcAft>
              <a:defRPr/>
            </a:pPr>
            <a:r>
              <a:rPr lang="es-ES" sz="3600" b="1" dirty="0">
                <a:solidFill>
                  <a:prstClr val="black"/>
                </a:solidFill>
                <a:latin typeface="Please write me a song"/>
              </a:rPr>
              <a:t>Ven a la fiesta, la fiesta con Jesús.</a:t>
            </a:r>
          </a:p>
          <a:p>
            <a:pPr marL="630555" algn="just">
              <a:spcAft>
                <a:spcPts val="0"/>
              </a:spcAft>
              <a:defRPr/>
            </a:pPr>
            <a:r>
              <a:rPr lang="es-ES" sz="3600" b="1" dirty="0">
                <a:solidFill>
                  <a:prstClr val="black"/>
                </a:solidFill>
                <a:latin typeface="Please write me a song"/>
              </a:rPr>
              <a:t>Ven a cantar, a celebrar, </a:t>
            </a:r>
          </a:p>
          <a:p>
            <a:pPr marL="630555" algn="just">
              <a:spcAft>
                <a:spcPts val="0"/>
              </a:spcAft>
              <a:defRPr/>
            </a:pPr>
            <a:r>
              <a:rPr lang="es-ES" sz="3600" b="1" dirty="0">
                <a:solidFill>
                  <a:prstClr val="black"/>
                </a:solidFill>
                <a:latin typeface="Please write me a song"/>
              </a:rPr>
              <a:t>que con nosotros se quiso quedar.</a:t>
            </a:r>
          </a:p>
          <a:p>
            <a:pPr marL="630555" algn="just">
              <a:spcAft>
                <a:spcPts val="0"/>
              </a:spcAft>
              <a:defRPr/>
            </a:pPr>
            <a:r>
              <a:rPr lang="es-ES" sz="3600" dirty="0">
                <a:solidFill>
                  <a:prstClr val="black"/>
                </a:solidFill>
                <a:latin typeface="Please write me a song"/>
              </a:rPr>
              <a:t>Lleva la mano hasta la frente;</a:t>
            </a:r>
          </a:p>
          <a:p>
            <a:pPr marL="630555" algn="just">
              <a:spcAft>
                <a:spcPts val="0"/>
              </a:spcAft>
              <a:defRPr/>
            </a:pPr>
            <a:r>
              <a:rPr lang="es-ES" sz="3600" dirty="0">
                <a:solidFill>
                  <a:prstClr val="black"/>
                </a:solidFill>
                <a:latin typeface="Please write me a song"/>
              </a:rPr>
              <a:t>lleva la mano al barrigón,</a:t>
            </a:r>
          </a:p>
          <a:p>
            <a:pPr marL="630555" algn="just">
              <a:spcAft>
                <a:spcPts val="0"/>
              </a:spcAft>
              <a:defRPr/>
            </a:pPr>
            <a:r>
              <a:rPr lang="es-ES" sz="3600" dirty="0">
                <a:solidFill>
                  <a:prstClr val="black"/>
                </a:solidFill>
                <a:latin typeface="Please write me a song"/>
              </a:rPr>
              <a:t>al hombro izquierdo y luego al derecho</a:t>
            </a:r>
          </a:p>
          <a:p>
            <a:pPr marL="630555" algn="just">
              <a:spcAft>
                <a:spcPts val="0"/>
              </a:spcAft>
              <a:defRPr/>
            </a:pPr>
            <a:r>
              <a:rPr lang="es-ES" sz="3600" dirty="0">
                <a:solidFill>
                  <a:prstClr val="black"/>
                </a:solidFill>
                <a:latin typeface="Please write me a song"/>
              </a:rPr>
              <a:t>y di muy fuerte: ¡La fiesta empezó!</a:t>
            </a:r>
          </a:p>
          <a:p>
            <a:pPr marL="630555" algn="just">
              <a:spcAft>
                <a:spcPts val="0"/>
              </a:spcAft>
              <a:defRPr/>
            </a:pPr>
            <a:r>
              <a:rPr lang="es-ES" sz="3600" b="1" dirty="0">
                <a:solidFill>
                  <a:prstClr val="black"/>
                </a:solidFill>
                <a:latin typeface="Please write me a song"/>
              </a:rPr>
              <a:t>Ven a la fiesta, la fiesta con Jesús.</a:t>
            </a:r>
          </a:p>
          <a:p>
            <a:pPr marL="630555" algn="just">
              <a:spcAft>
                <a:spcPts val="0"/>
              </a:spcAft>
              <a:defRPr/>
            </a:pPr>
            <a:r>
              <a:rPr lang="es-ES" sz="3600" b="1" dirty="0">
                <a:solidFill>
                  <a:prstClr val="black"/>
                </a:solidFill>
                <a:latin typeface="Please write me a song"/>
              </a:rPr>
              <a:t>Ven a cantar, a celebrar, </a:t>
            </a:r>
          </a:p>
          <a:p>
            <a:pPr marL="630555" algn="just">
              <a:spcAft>
                <a:spcPts val="0"/>
              </a:spcAft>
              <a:defRPr/>
            </a:pPr>
            <a:r>
              <a:rPr lang="es-ES" sz="3600" b="1" dirty="0">
                <a:solidFill>
                  <a:prstClr val="black"/>
                </a:solidFill>
                <a:latin typeface="Please write me a song"/>
              </a:rPr>
              <a:t>que con nosotros se quiso quedar. (bis</a:t>
            </a:r>
            <a:r>
              <a:rPr lang="es-ES" sz="3600" dirty="0">
                <a:solidFill>
                  <a:prstClr val="black"/>
                </a:solidFill>
                <a:latin typeface="Please write me a song"/>
              </a:rPr>
              <a:t>)</a:t>
            </a:r>
          </a:p>
        </p:txBody>
      </p:sp>
      <p:sp>
        <p:nvSpPr>
          <p:cNvPr id="23556" name="1 Título">
            <a:extLst>
              <a:ext uri="{FF2B5EF4-FFF2-40B4-BE49-F238E27FC236}">
                <a16:creationId xmlns:a16="http://schemas.microsoft.com/office/drawing/2014/main" id="{83DE6007-F3A7-4B23-AE54-14C335E704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0200" y="115888"/>
            <a:ext cx="4824413" cy="796925"/>
          </a:xfrm>
        </p:spPr>
        <p:txBody>
          <a:bodyPr/>
          <a:lstStyle/>
          <a:p>
            <a:pPr algn="r"/>
            <a:r>
              <a:rPr lang="es-ES_tradnl" altLang="es-ES" sz="4800" b="1" u="sng" dirty="0">
                <a:solidFill>
                  <a:srgbClr val="CC9900"/>
                </a:solidFill>
                <a:latin typeface="Please write me a song" panose="02000603000000000000" pitchFamily="2" charset="0"/>
                <a:ea typeface="+mn-ea"/>
                <a:cs typeface="+mn-cs"/>
              </a:rPr>
              <a:t>VEN A LA FIESTA</a:t>
            </a:r>
            <a:endParaRPr lang="es-ES" altLang="es-ES" sz="4800" b="1" u="sng" dirty="0">
              <a:solidFill>
                <a:srgbClr val="CC9900"/>
              </a:solidFill>
              <a:latin typeface="Please write me a song" panose="02000603000000000000" pitchFamily="2" charset="0"/>
              <a:ea typeface="+mn-ea"/>
              <a:cs typeface="+mn-cs"/>
            </a:endParaRPr>
          </a:p>
        </p:txBody>
      </p:sp>
      <p:pic>
        <p:nvPicPr>
          <p:cNvPr id="6" name="Picture 10" descr="corazon-imagen-animada-0861">
            <a:extLst>
              <a:ext uri="{FF2B5EF4-FFF2-40B4-BE49-F238E27FC236}">
                <a16:creationId xmlns:a16="http://schemas.microsoft.com/office/drawing/2014/main" id="{5A9B428B-C1F2-3C7A-0785-51DFACECB9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912813"/>
            <a:ext cx="1470836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VII Domingo de Pascua: La Ascensión del Señor | LMC España">
            <a:extLst>
              <a:ext uri="{FF2B5EF4-FFF2-40B4-BE49-F238E27FC236}">
                <a16:creationId xmlns:a16="http://schemas.microsoft.com/office/drawing/2014/main" id="{667CD105-5921-117C-81D1-EBF9ABD8FC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163069"/>
            <a:ext cx="2723313" cy="4531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106" name="3 CuadroTexto">
            <a:extLst>
              <a:ext uri="{FF2B5EF4-FFF2-40B4-BE49-F238E27FC236}">
                <a16:creationId xmlns:a16="http://schemas.microsoft.com/office/drawing/2014/main" id="{B600FA7C-475B-4978-9180-8F185941D7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1680" y="155463"/>
            <a:ext cx="669607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s-ES"/>
            </a:defPPr>
            <a:lvl1pPr algn="r" eaLnBrk="1" hangingPunct="1">
              <a:buClrTx/>
              <a:buSzTx/>
              <a:buFontTx/>
              <a:buNone/>
              <a:defRPr sz="3600" b="1" u="sng">
                <a:solidFill>
                  <a:srgbClr val="6600CC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r>
              <a:rPr lang="es-ES" altLang="es-ES" sz="5400" dirty="0">
                <a:solidFill>
                  <a:srgbClr val="CC9900"/>
                </a:solidFill>
                <a:latin typeface="Please write me a song" panose="02000603000000000000" pitchFamily="2" charset="0"/>
              </a:rPr>
              <a:t>MÁS ALLÁ</a:t>
            </a:r>
          </a:p>
        </p:txBody>
      </p:sp>
      <p:sp>
        <p:nvSpPr>
          <p:cNvPr id="6" name="2 Marcador de contenido">
            <a:extLst>
              <a:ext uri="{FF2B5EF4-FFF2-40B4-BE49-F238E27FC236}">
                <a16:creationId xmlns:a16="http://schemas.microsoft.com/office/drawing/2014/main" id="{AFCE06FD-ED71-49D2-9305-4005CA2C4757}"/>
              </a:ext>
            </a:extLst>
          </p:cNvPr>
          <p:cNvSpPr txBox="1">
            <a:spLocks/>
          </p:cNvSpPr>
          <p:nvPr/>
        </p:nvSpPr>
        <p:spPr>
          <a:xfrm>
            <a:off x="457200" y="1268537"/>
            <a:ext cx="8362950" cy="403267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Más allá de mis miedos,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más allá de mi inseguridad,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quiero darte una respuesta.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Aquí estoy, para hacer tu voluntad,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para que mi amor sea decirte Sí,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hasta el final.</a:t>
            </a:r>
          </a:p>
          <a:p>
            <a:pPr marL="0" indent="0" algn="just">
              <a:spcBef>
                <a:spcPts val="0"/>
              </a:spcBef>
              <a:buFont typeface="Arial" charset="0"/>
              <a:buNone/>
              <a:defRPr/>
            </a:pPr>
            <a:endParaRPr lang="es-ES" sz="4000" dirty="0">
              <a:solidFill>
                <a:schemeClr val="tx1"/>
              </a:solidFill>
              <a:latin typeface="Please write me a song" panose="02000603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just">
              <a:spcBef>
                <a:spcPts val="0"/>
              </a:spcBef>
              <a:buFont typeface="Arial" charset="0"/>
              <a:buNone/>
              <a:defRPr/>
            </a:pPr>
            <a:endParaRPr lang="es-ES" sz="4000" dirty="0">
              <a:solidFill>
                <a:schemeClr val="tx1"/>
              </a:solidFill>
              <a:latin typeface="Please write me a song" panose="02000603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endParaRPr lang="es-ES" sz="4000" dirty="0">
              <a:solidFill>
                <a:schemeClr val="tx1"/>
              </a:solidFill>
              <a:latin typeface="Please write me a song" panose="02000603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83311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>
            <a:extLst>
              <a:ext uri="{FF2B5EF4-FFF2-40B4-BE49-F238E27FC236}">
                <a16:creationId xmlns:a16="http://schemas.microsoft.com/office/drawing/2014/main" id="{59DD9DD8-6FD4-8F56-670D-B11A616784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278" y="1403807"/>
            <a:ext cx="7193444" cy="476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180" name="5 Rectángulo">
            <a:extLst>
              <a:ext uri="{FF2B5EF4-FFF2-40B4-BE49-F238E27FC236}">
                <a16:creationId xmlns:a16="http://schemas.microsoft.com/office/drawing/2014/main" id="{BBC3FC1A-6AEA-413F-8A8B-72A12FDC18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2040" y="5653112"/>
            <a:ext cx="3673475" cy="5842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Acción de Gracias</a:t>
            </a:r>
          </a:p>
        </p:txBody>
      </p:sp>
      <p:sp>
        <p:nvSpPr>
          <p:cNvPr id="3" name="5 Rectángulo">
            <a:extLst>
              <a:ext uri="{FF2B5EF4-FFF2-40B4-BE49-F238E27FC236}">
                <a16:creationId xmlns:a16="http://schemas.microsoft.com/office/drawing/2014/main" id="{53E59DA4-4F50-782E-3843-0B04DECA7F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6700" y="78954"/>
            <a:ext cx="6653889" cy="132343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¡Gracias, mi Dios!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n 2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03" b="53989"/>
          <a:stretch/>
        </p:blipFill>
        <p:spPr>
          <a:xfrm>
            <a:off x="235317" y="5617645"/>
            <a:ext cx="4120659" cy="1121420"/>
          </a:xfrm>
          <a:prstGeom prst="rect">
            <a:avLst/>
          </a:prstGeom>
          <a:ln w="50800">
            <a:solidFill>
              <a:srgbClr val="C00000"/>
            </a:solidFill>
          </a:ln>
        </p:spPr>
      </p:pic>
      <p:pic>
        <p:nvPicPr>
          <p:cNvPr id="30" name="Imagen 2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652" b="5986"/>
          <a:stretch/>
        </p:blipFill>
        <p:spPr>
          <a:xfrm>
            <a:off x="4355976" y="5617645"/>
            <a:ext cx="4635743" cy="1121420"/>
          </a:xfrm>
          <a:prstGeom prst="rect">
            <a:avLst/>
          </a:prstGeom>
          <a:ln w="50800">
            <a:solidFill>
              <a:srgbClr val="C00000"/>
            </a:solidFill>
          </a:ln>
        </p:spPr>
      </p:pic>
      <p:pic>
        <p:nvPicPr>
          <p:cNvPr id="6" name="Picture 2" descr="C:\FAMILIA_Varios\RECURSOS_PASTORAL\ImagenesPastoral\Liturgia\Marco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4" y="-171400"/>
            <a:ext cx="9834792" cy="5948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566" y="257248"/>
            <a:ext cx="1234598" cy="15417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Rectángulo 2"/>
          <p:cNvSpPr/>
          <p:nvPr/>
        </p:nvSpPr>
        <p:spPr>
          <a:xfrm>
            <a:off x="1688672" y="546270"/>
            <a:ext cx="6897276" cy="984885"/>
          </a:xfrm>
          <a:prstGeom prst="rect">
            <a:avLst/>
          </a:prstGeom>
          <a:solidFill>
            <a:srgbClr val="FFFF00">
              <a:alpha val="32000"/>
            </a:srgbClr>
          </a:solidFill>
          <a:ln w="25400"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000" b="1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Cambria" pitchFamily="18" charset="0"/>
                <a:ea typeface="+mn-ea"/>
                <a:cs typeface="Arial" pitchFamily="34" charset="0"/>
              </a:rPr>
              <a:t>Arzobispo de Valladolid: D. Luis Javier Argüello García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mbria" pitchFamily="18" charset="0"/>
              <a:ea typeface="+mn-ea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itchFamily="18" charset="0"/>
                <a:ea typeface="+mn-ea"/>
                <a:cs typeface="Arial" pitchFamily="34" charset="0"/>
              </a:rPr>
              <a:t>Convoca ASAMBLEA DIOCESANA </a:t>
            </a:r>
          </a:p>
        </p:txBody>
      </p:sp>
      <p:sp>
        <p:nvSpPr>
          <p:cNvPr id="10" name="Rectángulo 9"/>
          <p:cNvSpPr/>
          <p:nvPr/>
        </p:nvSpPr>
        <p:spPr>
          <a:xfrm>
            <a:off x="394862" y="1790841"/>
            <a:ext cx="8188060" cy="707886"/>
          </a:xfrm>
          <a:prstGeom prst="rect">
            <a:avLst/>
          </a:prstGeom>
          <a:solidFill>
            <a:srgbClr val="99FF66">
              <a:alpha val="31000"/>
            </a:srgbClr>
          </a:solidFill>
          <a:ln w="25400">
            <a:solidFill>
              <a:srgbClr val="99FF66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itchFamily="18" charset="0"/>
                <a:ea typeface="+mn-ea"/>
                <a:cs typeface="Arial" pitchFamily="34" charset="0"/>
              </a:rPr>
              <a:t>Primer Acto de la ASAMBLEA DIOCESANA (Domingo 19 de Abril)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itchFamily="18" charset="0"/>
                <a:ea typeface="+mn-ea"/>
                <a:cs typeface="Arial" pitchFamily="34" charset="0"/>
              </a:rPr>
              <a:t>Contestar al CUESTIONARIO que se va a entregar en las Eucaristías</a:t>
            </a:r>
          </a:p>
        </p:txBody>
      </p:sp>
      <p:sp>
        <p:nvSpPr>
          <p:cNvPr id="11" name="Rectángulo 10"/>
          <p:cNvSpPr/>
          <p:nvPr/>
        </p:nvSpPr>
        <p:spPr>
          <a:xfrm>
            <a:off x="394862" y="2725789"/>
            <a:ext cx="8188060" cy="2385268"/>
          </a:xfrm>
          <a:prstGeom prst="rect">
            <a:avLst/>
          </a:prstGeom>
          <a:solidFill>
            <a:srgbClr val="66FFFF">
              <a:alpha val="31000"/>
            </a:srgbClr>
          </a:solidFill>
          <a:ln w="25400">
            <a:solidFill>
              <a:srgbClr val="66FFFF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itchFamily="18" charset="0"/>
                <a:ea typeface="+mn-ea"/>
                <a:cs typeface="Arial" pitchFamily="34" charset="0"/>
              </a:rPr>
              <a:t>Objetivos  del CUESTIONARIO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itchFamily="18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itchFamily="18" charset="0"/>
                <a:ea typeface="+mn-ea"/>
                <a:cs typeface="Arial" pitchFamily="34" charset="0"/>
              </a:rPr>
              <a:t>Objetivo nº 1:</a:t>
            </a:r>
            <a:r>
              <a:rPr kumimoji="0" lang="es-ES_tradnl" sz="1900" b="1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Cambria" pitchFamily="18" charset="0"/>
                <a:ea typeface="+mn-ea"/>
                <a:cs typeface="Arial" pitchFamily="34" charset="0"/>
              </a:rPr>
              <a:t> Conocer cuantos somos y cuales son algunas de nuestras 		características (edad, sexo…).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itchFamily="18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itchFamily="18" charset="0"/>
                <a:ea typeface="+mn-ea"/>
                <a:cs typeface="Arial" pitchFamily="34" charset="0"/>
              </a:rPr>
              <a:t>Objetivo nº 2: </a:t>
            </a:r>
            <a:r>
              <a:rPr kumimoji="0" lang="es-ES_tradnl" sz="1900" b="1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Cambria" pitchFamily="18" charset="0"/>
                <a:ea typeface="+mn-ea"/>
                <a:cs typeface="Arial" pitchFamily="34" charset="0"/>
              </a:rPr>
              <a:t>Ver nuestro grado de participación en otras actividades</a:t>
            </a:r>
            <a:r>
              <a:rPr kumimoji="0" lang="es-ES_tradnl" sz="1900" b="1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Cambria" pitchFamily="18" charset="0"/>
                <a:ea typeface="+mn-ea"/>
                <a:cs typeface="Arial" pitchFamily="34" charset="0"/>
              </a:rPr>
              <a:t>.</a:t>
            </a:r>
            <a:r>
              <a:rPr kumimoji="0" lang="es-ES_tradnl" sz="1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itchFamily="18" charset="0"/>
                <a:ea typeface="+mn-ea"/>
                <a:cs typeface="Arial" pitchFamily="34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itchFamily="18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itchFamily="18" charset="0"/>
                <a:ea typeface="+mn-ea"/>
                <a:cs typeface="Arial" pitchFamily="34" charset="0"/>
              </a:rPr>
              <a:t>Objetivo nº 3: </a:t>
            </a:r>
            <a:r>
              <a:rPr kumimoji="0" lang="es-ES_tradnl" sz="1900" b="1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Cambria" pitchFamily="18" charset="0"/>
                <a:ea typeface="+mn-ea"/>
                <a:cs typeface="Arial" pitchFamily="34" charset="0"/>
              </a:rPr>
              <a:t>Recoger valoraciones de las actividades que realizamos 		o sugerir otras a intensificar o poner en marcha.</a:t>
            </a:r>
          </a:p>
        </p:txBody>
      </p:sp>
    </p:spTree>
    <p:extLst>
      <p:ext uri="{BB962C8B-B14F-4D97-AF65-F5344CB8AC3E}">
        <p14:creationId xmlns:p14="http://schemas.microsoft.com/office/powerpoint/2010/main" val="2187617294"/>
      </p:ext>
    </p:extLst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5DFB9C7E-DA05-6E13-70C2-62F430791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4208" y="276290"/>
            <a:ext cx="2265140" cy="660400"/>
          </a:xfrm>
        </p:spPr>
        <p:txBody>
          <a:bodyPr>
            <a:noAutofit/>
          </a:bodyPr>
          <a:lstStyle/>
          <a:p>
            <a:pPr eaLnBrk="1" hangingPunct="1"/>
            <a:r>
              <a:rPr lang="es-ES" altLang="es-ES" sz="5400" b="1" u="sng" dirty="0">
                <a:solidFill>
                  <a:srgbClr val="CC9900"/>
                </a:solidFill>
                <a:latin typeface="Please write me a song" panose="02000603000000000000" pitchFamily="2" charset="0"/>
                <a:ea typeface="+mn-ea"/>
                <a:cs typeface="+mn-cs"/>
              </a:rPr>
              <a:t>VENGO</a:t>
            </a:r>
          </a:p>
        </p:txBody>
      </p:sp>
      <p:sp>
        <p:nvSpPr>
          <p:cNvPr id="46083" name="Rectangle 3">
            <a:extLst>
              <a:ext uri="{FF2B5EF4-FFF2-40B4-BE49-F238E27FC236}">
                <a16:creationId xmlns:a16="http://schemas.microsoft.com/office/drawing/2014/main" id="{78E17EE8-05EF-6BD3-B408-3C5854C48E1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43796" y="890352"/>
            <a:ext cx="8496300" cy="5077296"/>
          </a:xfrm>
        </p:spPr>
        <p:txBody>
          <a:bodyPr rtlCol="0">
            <a:noAutofit/>
          </a:bodyPr>
          <a:lstStyle/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0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Ya no hay palabras que deba callar,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0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ya no hay motivos para no cantar.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0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Hoy he sentido la presencia de Dios,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0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pues soy más fuerte, hoy tengo su amor.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s-ES" sz="30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vengo con el corazón bien lleno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de esperanza y de mil sueños,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hoy es día para amar.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quiero gritarle al mundo entero 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que hay un Dios verdadero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que nos vino a salvar.</a:t>
            </a:r>
          </a:p>
        </p:txBody>
      </p:sp>
      <p:sp>
        <p:nvSpPr>
          <p:cNvPr id="37893" name="CuadroTexto 1">
            <a:extLst>
              <a:ext uri="{FF2B5EF4-FFF2-40B4-BE49-F238E27FC236}">
                <a16:creationId xmlns:a16="http://schemas.microsoft.com/office/drawing/2014/main" id="{D16C42AF-4F1A-8892-3329-D531D3DC9C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504" y="6309320"/>
            <a:ext cx="43473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Please write me a song" panose="02000603000000000000" pitchFamily="2" charset="0"/>
              </a:rPr>
              <a:t>1/4</a:t>
            </a:r>
            <a:endParaRPr lang="es-ES" altLang="es-ES" sz="1800" dirty="0">
              <a:latin typeface="Please write me a song" panose="02000603000000000000" pitchFamily="2" charset="0"/>
            </a:endParaRPr>
          </a:p>
        </p:txBody>
      </p:sp>
      <p:pic>
        <p:nvPicPr>
          <p:cNvPr id="7" name="Imagen 6" descr="Diagrama&#10;&#10;Descripción generada automáticamente">
            <a:extLst>
              <a:ext uri="{FF2B5EF4-FFF2-40B4-BE49-F238E27FC236}">
                <a16:creationId xmlns:a16="http://schemas.microsoft.com/office/drawing/2014/main" id="{F960A14A-F74F-0AA9-7809-4FC89ED2764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1628800"/>
            <a:ext cx="3052089" cy="4385186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361B3A08-CE14-2B46-64D1-BF74E544F2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190961" flipV="1">
            <a:off x="6883298" y="2410213"/>
            <a:ext cx="1036718" cy="53014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38F96A9D-213D-746C-0435-19A993C18E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966" y="6084586"/>
            <a:ext cx="800149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2400" dirty="0">
                <a:latin typeface="Please write me a song" panose="02000603000000000000" pitchFamily="2" charset="0"/>
              </a:rPr>
              <a:t>Himno de la Comunidad parroquial Cristo Redentor</a:t>
            </a:r>
            <a:endParaRPr lang="es-ES" altLang="es-ES" sz="2800" dirty="0">
              <a:latin typeface="Please write me a song" panose="02000603000000000000" pitchFamily="2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3">
            <a:extLst>
              <a:ext uri="{FF2B5EF4-FFF2-40B4-BE49-F238E27FC236}">
                <a16:creationId xmlns:a16="http://schemas.microsoft.com/office/drawing/2014/main" id="{78E17EE8-05EF-6BD3-B408-3C5854C48E1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84311" y="620688"/>
            <a:ext cx="8496300" cy="5077296"/>
          </a:xfrm>
        </p:spPr>
        <p:txBody>
          <a:bodyPr rtlCol="0">
            <a:noAutofit/>
          </a:bodyPr>
          <a:lstStyle/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Tengo una cosa que te quiero contar,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hay un planeta que debemos cuidar.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Es nuestra casa, Dios nos la regaló,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en tu mano está dejarla aún mejor.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s-ES" sz="32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vengo con el corazón bien lleno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de esperanza y de mil sueños,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hoy es día para amar.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quiero gritarle al mundo entero 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que hay un Dios verdadero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que nos vino a salvar.</a:t>
            </a:r>
          </a:p>
        </p:txBody>
      </p:sp>
      <p:sp>
        <p:nvSpPr>
          <p:cNvPr id="37893" name="CuadroTexto 1">
            <a:extLst>
              <a:ext uri="{FF2B5EF4-FFF2-40B4-BE49-F238E27FC236}">
                <a16:creationId xmlns:a16="http://schemas.microsoft.com/office/drawing/2014/main" id="{D16C42AF-4F1A-8892-3329-D531D3DC9C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504" y="6309320"/>
            <a:ext cx="46839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Please write me a song" panose="02000603000000000000" pitchFamily="2" charset="0"/>
              </a:rPr>
              <a:t>2/4</a:t>
            </a:r>
            <a:endParaRPr lang="es-ES" altLang="es-ES" sz="1800" dirty="0">
              <a:latin typeface="Please write me a song" panose="02000603000000000000" pitchFamily="2" charset="0"/>
            </a:endParaRPr>
          </a:p>
        </p:txBody>
      </p:sp>
      <p:pic>
        <p:nvPicPr>
          <p:cNvPr id="1026" name="Picture 2" descr="II Domingo del Tiempo Ordinario (Ciclo A) | Archidiócesis de Sevilla">
            <a:extLst>
              <a:ext uri="{FF2B5EF4-FFF2-40B4-BE49-F238E27FC236}">
                <a16:creationId xmlns:a16="http://schemas.microsoft.com/office/drawing/2014/main" id="{7C4FC684-665A-AD07-C22B-24205D5154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7F6F4"/>
              </a:clrFrom>
              <a:clrTo>
                <a:srgbClr val="F7F6F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88640"/>
            <a:ext cx="4284268" cy="4365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if de burbujas">
            <a:extLst>
              <a:ext uri="{FF2B5EF4-FFF2-40B4-BE49-F238E27FC236}">
                <a16:creationId xmlns:a16="http://schemas.microsoft.com/office/drawing/2014/main" id="{58F82D07-FFBF-7A1A-809C-4E8997FCEE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04"/>
          <a:stretch/>
        </p:blipFill>
        <p:spPr bwMode="auto">
          <a:xfrm rot="19238208">
            <a:off x="6689576" y="1408999"/>
            <a:ext cx="1038027" cy="690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A8A1D809-0266-85F6-F37C-112703F661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966" y="6084586"/>
            <a:ext cx="800149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2400" dirty="0">
                <a:latin typeface="Please write me a song" panose="02000603000000000000" pitchFamily="2" charset="0"/>
              </a:rPr>
              <a:t>Himno de la Comunidad parroquial Cristo Redentor</a:t>
            </a:r>
            <a:endParaRPr lang="es-ES" altLang="es-ES" sz="2800" dirty="0">
              <a:latin typeface="Please write me a song" panose="02000603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02827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3">
            <a:extLst>
              <a:ext uri="{FF2B5EF4-FFF2-40B4-BE49-F238E27FC236}">
                <a16:creationId xmlns:a16="http://schemas.microsoft.com/office/drawing/2014/main" id="{78E17EE8-05EF-6BD3-B408-3C5854C48E1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84311" y="620688"/>
            <a:ext cx="8496300" cy="5077296"/>
          </a:xfrm>
        </p:spPr>
        <p:txBody>
          <a:bodyPr rtlCol="0">
            <a:noAutofit/>
          </a:bodyPr>
          <a:lstStyle/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Si eres valiente este es tu lugar, 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un sitio nuevo para la libertad. 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Aquí no importa tu condición, 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ya que Él te quiere tal cual te creó.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s-ES" sz="32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vengo con el corazón bien lleno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de esperanza y de mil sueños,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hoy es día para amar.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quiero gritarle al mundo entero 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que hay un Dios verdadero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que nos vino a salvar.</a:t>
            </a:r>
          </a:p>
        </p:txBody>
      </p:sp>
      <p:sp>
        <p:nvSpPr>
          <p:cNvPr id="37893" name="CuadroTexto 1">
            <a:extLst>
              <a:ext uri="{FF2B5EF4-FFF2-40B4-BE49-F238E27FC236}">
                <a16:creationId xmlns:a16="http://schemas.microsoft.com/office/drawing/2014/main" id="{D16C42AF-4F1A-8892-3329-D531D3DC9C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504" y="6309320"/>
            <a:ext cx="46839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Please write me a song" panose="02000603000000000000" pitchFamily="2" charset="0"/>
              </a:rPr>
              <a:t>3/4</a:t>
            </a:r>
            <a:endParaRPr lang="es-ES" altLang="es-ES" sz="1800" dirty="0">
              <a:latin typeface="Please write me a song" panose="02000603000000000000" pitchFamily="2" charset="0"/>
            </a:endParaRPr>
          </a:p>
        </p:txBody>
      </p:sp>
      <p:pic>
        <p:nvPicPr>
          <p:cNvPr id="2" name="Picture 2" descr="Alfabeto de Religión (Patxi &quot;Fano&quot;) y educación en valores">
            <a:extLst>
              <a:ext uri="{FF2B5EF4-FFF2-40B4-BE49-F238E27FC236}">
                <a16:creationId xmlns:a16="http://schemas.microsoft.com/office/drawing/2014/main" id="{2A5340D5-DB3D-401F-A8D1-5B9B4D10A0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8" t="2063" r="6379" b="3061"/>
          <a:stretch>
            <a:fillRect/>
          </a:stretch>
        </p:blipFill>
        <p:spPr bwMode="auto">
          <a:xfrm>
            <a:off x="5148064" y="692696"/>
            <a:ext cx="3596560" cy="3596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orazon-imagen-animada-0879">
            <a:extLst>
              <a:ext uri="{FF2B5EF4-FFF2-40B4-BE49-F238E27FC236}">
                <a16:creationId xmlns:a16="http://schemas.microsoft.com/office/drawing/2014/main" id="{69D3D3DC-02AE-2F5B-FCF0-B1C7DE9565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1033" y="1340768"/>
            <a:ext cx="1251979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5CB484F-4AD0-30A9-D7B5-4FB235A066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966" y="6084586"/>
            <a:ext cx="800149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2400" dirty="0">
                <a:latin typeface="Please write me a song" panose="02000603000000000000" pitchFamily="2" charset="0"/>
              </a:rPr>
              <a:t>Himno de la Comunidad parroquial Cristo Redentor</a:t>
            </a:r>
            <a:endParaRPr lang="es-ES" altLang="es-ES" sz="2800" dirty="0">
              <a:latin typeface="Please write me a song" panose="02000603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788483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3">
            <a:extLst>
              <a:ext uri="{FF2B5EF4-FFF2-40B4-BE49-F238E27FC236}">
                <a16:creationId xmlns:a16="http://schemas.microsoft.com/office/drawing/2014/main" id="{78E17EE8-05EF-6BD3-B408-3C5854C48E1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84311" y="620688"/>
            <a:ext cx="8496300" cy="5077296"/>
          </a:xfrm>
        </p:spPr>
        <p:txBody>
          <a:bodyPr rtlCol="0">
            <a:noAutofit/>
          </a:bodyPr>
          <a:lstStyle/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Dame tu mano, ya no hay marcha atrás.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Es nuestra historia la vamos a cambiar. 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El sol que brilla para todos salió,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grita y haz ruido, tú eres su voz.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s-ES" sz="32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vengo con el corazón bien lleno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de esperanza y de mil sueños,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hoy es día para amar.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quiero gritarle al mundo entero 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que hay un Dios verdadero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que nos vino a salvar (BIS)</a:t>
            </a:r>
          </a:p>
        </p:txBody>
      </p:sp>
      <p:sp>
        <p:nvSpPr>
          <p:cNvPr id="37893" name="CuadroTexto 1">
            <a:extLst>
              <a:ext uri="{FF2B5EF4-FFF2-40B4-BE49-F238E27FC236}">
                <a16:creationId xmlns:a16="http://schemas.microsoft.com/office/drawing/2014/main" id="{D16C42AF-4F1A-8892-3329-D531D3DC9C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504" y="6309320"/>
            <a:ext cx="47801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Please write me a song" panose="02000603000000000000" pitchFamily="2" charset="0"/>
              </a:rPr>
              <a:t>4/4</a:t>
            </a:r>
            <a:endParaRPr lang="es-ES" altLang="es-ES" sz="1800" dirty="0">
              <a:latin typeface="Please write me a song" panose="02000603000000000000" pitchFamily="2" charset="0"/>
            </a:endParaRPr>
          </a:p>
        </p:txBody>
      </p:sp>
      <p:pic>
        <p:nvPicPr>
          <p:cNvPr id="2050" name="Picture 2" descr="San Ginés de Padriñán: Domingo XXXIII del T.Ordinario. Día de la ...">
            <a:extLst>
              <a:ext uri="{FF2B5EF4-FFF2-40B4-BE49-F238E27FC236}">
                <a16:creationId xmlns:a16="http://schemas.microsoft.com/office/drawing/2014/main" id="{C47D953B-1160-C039-255D-0B10A09396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13" r="5296" b="2735"/>
          <a:stretch/>
        </p:blipFill>
        <p:spPr bwMode="auto">
          <a:xfrm>
            <a:off x="5217597" y="1844824"/>
            <a:ext cx="3926403" cy="2604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169224DD-8858-0B34-ACB5-0618C2F171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966" y="6084586"/>
            <a:ext cx="800149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2400" dirty="0">
                <a:latin typeface="Please write me a song" panose="02000603000000000000" pitchFamily="2" charset="0"/>
              </a:rPr>
              <a:t>Himno de la Comunidad parroquial Cristo Redentor</a:t>
            </a:r>
            <a:endParaRPr lang="es-ES" altLang="es-ES" sz="2800" dirty="0">
              <a:latin typeface="Please write me a song" panose="02000603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400946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http://2.bp.blogspot.com/_sVvtXs8s020/TE0lsJTGYSI/AAAAAAAAEn0/QOW6DyVzB2A/s1600/Servid+amor,+servid+con+amor.jpg">
            <a:extLst>
              <a:ext uri="{FF2B5EF4-FFF2-40B4-BE49-F238E27FC236}">
                <a16:creationId xmlns:a16="http://schemas.microsoft.com/office/drawing/2014/main" id="{193EFCBB-61BC-454B-8A6A-0109902709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1268413"/>
            <a:ext cx="4892675" cy="400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5" name="1 Título">
            <a:extLst>
              <a:ext uri="{FF2B5EF4-FFF2-40B4-BE49-F238E27FC236}">
                <a16:creationId xmlns:a16="http://schemas.microsoft.com/office/drawing/2014/main" id="{52964412-187A-42FB-A90D-763B62E39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638" y="188640"/>
            <a:ext cx="8229600" cy="1371600"/>
          </a:xfrm>
        </p:spPr>
        <p:txBody>
          <a:bodyPr/>
          <a:lstStyle/>
          <a:p>
            <a:pPr algn="ctr" eaLnBrk="1" hangingPunct="1">
              <a:defRPr/>
            </a:pPr>
            <a:r>
              <a:rPr lang="es-ES" altLang="es-ES" sz="6000" b="1" spc="1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¡FELIZ DÍA DEL SEÑOR!</a:t>
            </a:r>
          </a:p>
        </p:txBody>
      </p:sp>
      <p:sp>
        <p:nvSpPr>
          <p:cNvPr id="7" name="1 Título">
            <a:extLst>
              <a:ext uri="{FF2B5EF4-FFF2-40B4-BE49-F238E27FC236}">
                <a16:creationId xmlns:a16="http://schemas.microsoft.com/office/drawing/2014/main" id="{6F290B4C-A55C-4F84-8B4A-5AD1CEDC53FB}"/>
              </a:ext>
            </a:extLst>
          </p:cNvPr>
          <p:cNvSpPr txBox="1">
            <a:spLocks/>
          </p:cNvSpPr>
          <p:nvPr/>
        </p:nvSpPr>
        <p:spPr bwMode="auto">
          <a:xfrm>
            <a:off x="323850" y="5370513"/>
            <a:ext cx="84455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s-ES" sz="4800" b="1" dirty="0">
                <a:latin typeface="Please write me a song" panose="02000603000000000000" pitchFamily="2" charset="0"/>
                <a:ea typeface="+mj-ea"/>
                <a:cs typeface="+mj-cs"/>
              </a:rPr>
              <a:t>¡COMPÁRTELO CON LOS DEMÁS!</a:t>
            </a:r>
          </a:p>
        </p:txBody>
      </p:sp>
      <p:pic>
        <p:nvPicPr>
          <p:cNvPr id="2" name="Picture 4" descr="corazon-imagen-animada-0879">
            <a:extLst>
              <a:ext uri="{FF2B5EF4-FFF2-40B4-BE49-F238E27FC236}">
                <a16:creationId xmlns:a16="http://schemas.microsoft.com/office/drawing/2014/main" id="{F9B4074E-AD8D-F76F-17F5-A104E1D1FB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2742">
            <a:off x="3765405" y="3334256"/>
            <a:ext cx="1036621" cy="953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corazon-imagen-animada-0879">
            <a:extLst>
              <a:ext uri="{FF2B5EF4-FFF2-40B4-BE49-F238E27FC236}">
                <a16:creationId xmlns:a16="http://schemas.microsoft.com/office/drawing/2014/main" id="{654B1A89-240B-FEED-D894-18297AC9D0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19436">
            <a:off x="5342246" y="3033618"/>
            <a:ext cx="1036621" cy="953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A propósito del Evangelio de ho...: Lo reconocieron al partir el pan">
            <a:extLst>
              <a:ext uri="{FF2B5EF4-FFF2-40B4-BE49-F238E27FC236}">
                <a16:creationId xmlns:a16="http://schemas.microsoft.com/office/drawing/2014/main" id="{278E3683-D1B7-0164-BEFB-A60ECCB2E9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054" y="981304"/>
            <a:ext cx="8138410" cy="518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3">
            <a:extLst>
              <a:ext uri="{FF2B5EF4-FFF2-40B4-BE49-F238E27FC236}">
                <a16:creationId xmlns:a16="http://schemas.microsoft.com/office/drawing/2014/main" id="{F14CCD1E-B2B9-A47A-9D80-DE051B04D9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96" y="-171400"/>
            <a:ext cx="9144000" cy="1308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defTabSz="457200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s-ES" altLang="es-ES" sz="6000" b="1" u="sng" dirty="0">
                <a:solidFill>
                  <a:srgbClr val="CC9900"/>
                </a:solidFill>
                <a:latin typeface="Please write me a song" panose="02000603000000000000" pitchFamily="2" charset="0"/>
              </a:rPr>
              <a:t>III DOMINGO DE PASCUA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6" descr="http://1.bp.blogspot.com/-X6BwOGNrSOY/TbM3Eb6beEI/AAAAAAAABLM/f8fqe7adSAE/s1600/Domingo+de+Resurrecion+%2528Fano%2529+-+Catolico+libre.jpg">
            <a:extLst>
              <a:ext uri="{FF2B5EF4-FFF2-40B4-BE49-F238E27FC236}">
                <a16:creationId xmlns:a16="http://schemas.microsoft.com/office/drawing/2014/main" id="{C4753D08-20AE-475E-BA95-D845822FC5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80723" y="902841"/>
            <a:ext cx="2936004" cy="25981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9" name="2 Marcador de contenido">
            <a:extLst>
              <a:ext uri="{FF2B5EF4-FFF2-40B4-BE49-F238E27FC236}">
                <a16:creationId xmlns:a16="http://schemas.microsoft.com/office/drawing/2014/main" id="{168B6172-A304-4FF2-BD95-E19613CAF8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759792"/>
            <a:ext cx="8208963" cy="5899150"/>
          </a:xfrm>
        </p:spPr>
        <p:txBody>
          <a:bodyPr rtlCol="0">
            <a:norm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28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Mi Dios está vivo, Él no está muerto,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28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mi Dios está vivo, en mi corazón.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28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Mi Dios está vivo, ha resucitado;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28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lo siento en mis manos, lo siento en mis pies,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28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lo siento en mi alma y en mi ser.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Oh, oh, oh, oh, hay que nacer del agua,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oh, oh, oh, oh, hay que nacer del Espíritu de Dios.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Oh, oh, oh, oh, hay que nacer del agua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del Espíritu de Dios, hay que nacer del Señor. (bis)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28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 Prepárate para que sientas, prepárate para que sientas,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28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prepárate para que sientas el Espíritu de Dios.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28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Déjalo que se mueva, déjalo que se mueva,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28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déjalo que se mueva dentro de tu corazón.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es-ES" altLang="es-ES" sz="28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</p:txBody>
      </p:sp>
      <p:sp>
        <p:nvSpPr>
          <p:cNvPr id="29700" name="1 Título">
            <a:extLst>
              <a:ext uri="{FF2B5EF4-FFF2-40B4-BE49-F238E27FC236}">
                <a16:creationId xmlns:a16="http://schemas.microsoft.com/office/drawing/2014/main" id="{94027801-FA13-4348-8842-BEC3815D7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4450"/>
            <a:ext cx="9109075" cy="714375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s-ES" altLang="es-ES" sz="4800" b="1" u="sng" dirty="0">
                <a:solidFill>
                  <a:srgbClr val="CC9900"/>
                </a:solidFill>
                <a:latin typeface="Please write me a song" panose="02000603000000000000" pitchFamily="2" charset="0"/>
                <a:ea typeface="+mn-ea"/>
                <a:cs typeface="+mn-cs"/>
              </a:rPr>
              <a:t>MI DIOS ESTÁ VIVO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>
            <a:extLst>
              <a:ext uri="{FF2B5EF4-FFF2-40B4-BE49-F238E27FC236}">
                <a16:creationId xmlns:a16="http://schemas.microsoft.com/office/drawing/2014/main" id="{639463FA-4885-D352-7ED8-78855EB2F89D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68300" y="1089024"/>
            <a:ext cx="8507412" cy="5076279"/>
          </a:xfrm>
        </p:spPr>
        <p:txBody>
          <a:bodyPr/>
          <a:lstStyle/>
          <a:p>
            <a:pPr algn="ctr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+mj-lt"/>
              </a:rPr>
              <a:t>GLORIA A DIOS EN EL CIELO Y EN LA TIERRA PAZ</a:t>
            </a:r>
          </a:p>
          <a:p>
            <a:pPr algn="ctr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+mj-lt"/>
              </a:rPr>
              <a:t>A LOS HOMBRES QUE AMA EL SEÑOR.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+mj-lt"/>
              </a:rPr>
              <a:t>Por tu inmensa Gloria te alabamos,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+mj-lt"/>
              </a:rPr>
              <a:t>te bendecimos, te adoramos,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+mj-lt"/>
              </a:rPr>
              <a:t>te glorificamos, te damos gracias.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dirty="0">
                <a:latin typeface="+mj-lt"/>
              </a:rPr>
              <a:t>       </a:t>
            </a:r>
            <a:r>
              <a:rPr lang="es-ES" altLang="es-ES" sz="3600" b="1" dirty="0">
                <a:latin typeface="+mj-lt"/>
              </a:rPr>
              <a:t>GLORIA A DIOS EN EL CIELO……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+mj-lt"/>
              </a:rPr>
              <a:t>Señor, Dios, Rey celestial, Dios Padre Todopoderoso,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+mj-lt"/>
              </a:rPr>
              <a:t>Señor, Hijo único, Jesucristo,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+mj-lt"/>
              </a:rPr>
              <a:t>Señor Dios, Cordero de Dios, Hijo del Padre.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dirty="0">
                <a:latin typeface="+mj-lt"/>
              </a:rPr>
              <a:t>        </a:t>
            </a:r>
            <a:r>
              <a:rPr lang="es-ES" altLang="es-ES" sz="3600" b="1" dirty="0">
                <a:latin typeface="+mj-lt"/>
              </a:rPr>
              <a:t>GLORIA A DIOS EN EL CIELO……</a:t>
            </a:r>
            <a:endParaRPr lang="es-ES" altLang="es-ES" sz="3600" dirty="0">
              <a:solidFill>
                <a:schemeClr val="tx1"/>
              </a:solidFill>
              <a:latin typeface="+mj-lt"/>
            </a:endParaRP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s-ES_tradnl" altLang="es-ES" sz="36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0244" name="6 CuadroTexto">
            <a:extLst>
              <a:ext uri="{FF2B5EF4-FFF2-40B4-BE49-F238E27FC236}">
                <a16:creationId xmlns:a16="http://schemas.microsoft.com/office/drawing/2014/main" id="{C96EFB99-EAEB-A09A-BE2C-A9BF36457E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8288" y="6261100"/>
            <a:ext cx="5588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1/2</a:t>
            </a:r>
          </a:p>
        </p:txBody>
      </p:sp>
      <p:sp>
        <p:nvSpPr>
          <p:cNvPr id="2" name="1 CuadroTexto">
            <a:extLst>
              <a:ext uri="{FF2B5EF4-FFF2-40B4-BE49-F238E27FC236}">
                <a16:creationId xmlns:a16="http://schemas.microsoft.com/office/drawing/2014/main" id="{6A9417F2-CC5C-9587-2990-B716A96C44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8638" y="163736"/>
            <a:ext cx="771532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altLang="es-ES" sz="4800" b="1" i="0" u="sng" strike="noStrike" kern="1200" cap="none" spc="0" normalizeH="0" baseline="0" noProof="0" dirty="0">
                <a:ln>
                  <a:noFill/>
                </a:ln>
                <a:solidFill>
                  <a:srgbClr val="B88C00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HIMNO DE GLORIA</a:t>
            </a:r>
            <a:endParaRPr kumimoji="0" lang="es-ES" altLang="es-ES" sz="4800" b="1" i="0" u="sng" strike="noStrike" kern="1200" cap="none" spc="0" normalizeH="0" baseline="0" noProof="0" dirty="0">
              <a:ln>
                <a:noFill/>
              </a:ln>
              <a:solidFill>
                <a:srgbClr val="B88C00"/>
              </a:solidFill>
              <a:effectLst/>
              <a:uLnTx/>
              <a:uFillTx/>
              <a:latin typeface="Please write me a song" panose="02000603000000000000" pitchFamily="2" charset="0"/>
              <a:ea typeface="+mn-ea"/>
              <a:cs typeface="+mn-cs"/>
            </a:endParaRPr>
          </a:p>
        </p:txBody>
      </p:sp>
      <p:pic>
        <p:nvPicPr>
          <p:cNvPr id="4" name="Picture 2" descr="Alabanza al Espírtu">
            <a:extLst>
              <a:ext uri="{FF2B5EF4-FFF2-40B4-BE49-F238E27FC236}">
                <a16:creationId xmlns:a16="http://schemas.microsoft.com/office/drawing/2014/main" id="{E99C4CFE-6EB2-6A41-691D-A412EFF424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7744" y="4235234"/>
            <a:ext cx="2866256" cy="2592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3">
            <a:extLst>
              <a:ext uri="{FF2B5EF4-FFF2-40B4-BE49-F238E27FC236}">
                <a16:creationId xmlns:a16="http://schemas.microsoft.com/office/drawing/2014/main" id="{505964D4-225C-8999-4604-91071CF4E72F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95536" y="404664"/>
            <a:ext cx="8507412" cy="5111750"/>
          </a:xfrm>
        </p:spPr>
        <p:txBody>
          <a:bodyPr/>
          <a:lstStyle/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+mj-lt"/>
              </a:rPr>
              <a:t>Tú que quitas el pecado del mundo, ten piedad de nosotros,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+mj-lt"/>
              </a:rPr>
              <a:t>Tú que quitas el pecado del mundo, atiende a nuestra súplica,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+mj-lt"/>
              </a:rPr>
              <a:t>Tú que estás sentado a la derecha del Padre, 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+mj-lt"/>
              </a:rPr>
              <a:t>ten piedad de nosotros.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600" b="1" dirty="0">
                <a:latin typeface="+mj-lt"/>
              </a:rPr>
              <a:t>  GLORIA</a:t>
            </a:r>
            <a:r>
              <a:rPr lang="es-ES" altLang="es-ES" sz="2800" b="1" dirty="0">
                <a:latin typeface="+mj-lt"/>
              </a:rPr>
              <a:t> </a:t>
            </a:r>
            <a:r>
              <a:rPr lang="es-ES" altLang="es-ES" sz="3600" b="1" dirty="0">
                <a:latin typeface="+mj-lt"/>
              </a:rPr>
              <a:t>A DIOS EN EL CIELO……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s-ES" altLang="es-ES" sz="1400" dirty="0">
              <a:solidFill>
                <a:schemeClr val="tx1"/>
              </a:solidFill>
              <a:latin typeface="+mj-lt"/>
            </a:endParaRP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+mj-lt"/>
              </a:rPr>
              <a:t>Porque sólo Tú eres santo, 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+mj-lt"/>
              </a:rPr>
              <a:t>sólo Tú, Señor,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+mj-lt"/>
              </a:rPr>
              <a:t>sólo Tú Altísimo Jesucristo,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+mj-lt"/>
              </a:rPr>
              <a:t>con el Espíritu Santo, 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+mj-lt"/>
              </a:rPr>
              <a:t>en la gloria de Dios Padre.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+mj-lt"/>
              </a:rPr>
              <a:t>Amén.</a:t>
            </a:r>
            <a:endParaRPr lang="es-ES_tradnl" altLang="es-ES" sz="36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1267" name="6 CuadroTexto">
            <a:extLst>
              <a:ext uri="{FF2B5EF4-FFF2-40B4-BE49-F238E27FC236}">
                <a16:creationId xmlns:a16="http://schemas.microsoft.com/office/drawing/2014/main" id="{1912922F-05EB-673F-1D69-4F4D9A3C15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8288" y="6261100"/>
            <a:ext cx="5588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2/2</a:t>
            </a:r>
          </a:p>
        </p:txBody>
      </p:sp>
      <p:pic>
        <p:nvPicPr>
          <p:cNvPr id="2" name="Picture 2" descr="Alabanza al Espírtu">
            <a:extLst>
              <a:ext uri="{FF2B5EF4-FFF2-40B4-BE49-F238E27FC236}">
                <a16:creationId xmlns:a16="http://schemas.microsoft.com/office/drawing/2014/main" id="{E61CDB19-2994-1261-4E85-BE38CCE703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442617"/>
            <a:ext cx="4391875" cy="3972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A3A6C2A8-66AA-45DF-A4EC-A7304FF1E2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2850" y="260350"/>
            <a:ext cx="6697662" cy="873125"/>
          </a:xfrm>
        </p:spPr>
        <p:txBody>
          <a:bodyPr/>
          <a:lstStyle/>
          <a:p>
            <a:pPr eaLnBrk="1" hangingPunct="1"/>
            <a:r>
              <a:rPr lang="es-ES_tradnl" altLang="es-ES" sz="4400" b="1" u="sng" dirty="0">
                <a:solidFill>
                  <a:srgbClr val="CC9900"/>
                </a:solidFill>
                <a:latin typeface="Please write me a song" panose="02000603000000000000" pitchFamily="2" charset="0"/>
                <a:ea typeface="+mn-ea"/>
                <a:cs typeface="+mn-cs"/>
              </a:rPr>
              <a:t>LITURGIA DE LA PALABRA</a:t>
            </a:r>
            <a:endParaRPr lang="es-ES" altLang="es-ES" sz="4400" b="1" u="sng" dirty="0">
              <a:solidFill>
                <a:srgbClr val="CC9900"/>
              </a:solidFill>
              <a:latin typeface="Please write me a song" panose="02000603000000000000" pitchFamily="2" charset="0"/>
              <a:ea typeface="+mn-ea"/>
              <a:cs typeface="+mn-cs"/>
            </a:endParaRP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62788F24-24A0-4C71-9A64-D2040A40442D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125538"/>
            <a:ext cx="8893175" cy="5184775"/>
          </a:xfrm>
        </p:spPr>
        <p:txBody>
          <a:bodyPr rtlCol="0">
            <a:normAutofit/>
          </a:bodyPr>
          <a:lstStyle/>
          <a:p>
            <a:pPr marL="3224213" indent="-3224213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3600" b="1" u="sng" dirty="0">
                <a:solidFill>
                  <a:srgbClr val="CC9900"/>
                </a:solidFill>
                <a:latin typeface="Please write me a song" panose="02000603000000000000" pitchFamily="2" charset="0"/>
              </a:rPr>
              <a:t>PRIMERA LECTURA: </a:t>
            </a:r>
          </a:p>
          <a:p>
            <a:pPr marL="3224213" indent="-3224213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Libro de los Hechos de los Apóstoles</a:t>
            </a:r>
            <a:r>
              <a:rPr lang="es-ES_tradnl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.</a:t>
            </a:r>
            <a:endParaRPr lang="es-ES_tradnl" sz="3600" b="1" u="sng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marL="3224213" indent="-3224213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s-ES_tradnl" sz="3600" b="1" u="sng" dirty="0">
                <a:solidFill>
                  <a:srgbClr val="CC9900"/>
                </a:solidFill>
                <a:latin typeface="Please write me a song" panose="02000603000000000000" pitchFamily="2" charset="0"/>
              </a:rPr>
              <a:t>SALMO: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Señor, me enseñarás el sendero de la vida.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3600" b="1" u="sng" dirty="0">
                <a:solidFill>
                  <a:srgbClr val="CC9900"/>
                </a:solidFill>
                <a:latin typeface="Please write me a song" panose="02000603000000000000" pitchFamily="2" charset="0"/>
              </a:rPr>
              <a:t>SEGUNDA LECTURA: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Primera carta del apóstol S. Pedro</a:t>
            </a:r>
          </a:p>
        </p:txBody>
      </p:sp>
      <p:pic>
        <p:nvPicPr>
          <p:cNvPr id="26628" name="Imagen 3" descr="Diagrama&#10;&#10;Descripción generada automáticamente">
            <a:extLst>
              <a:ext uri="{FF2B5EF4-FFF2-40B4-BE49-F238E27FC236}">
                <a16:creationId xmlns:a16="http://schemas.microsoft.com/office/drawing/2014/main" id="{54A109B5-3847-464E-920D-0499616CF2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"/>
          <a:stretch>
            <a:fillRect/>
          </a:stretch>
        </p:blipFill>
        <p:spPr bwMode="auto">
          <a:xfrm>
            <a:off x="6084168" y="4288734"/>
            <a:ext cx="2828056" cy="2437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4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CA1F33AF-29AB-4465-B7AE-44490DE747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3975" y="5661248"/>
            <a:ext cx="1089199" cy="1090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ángulo 3">
            <a:extLst>
              <a:ext uri="{FF2B5EF4-FFF2-40B4-BE49-F238E27FC236}">
                <a16:creationId xmlns:a16="http://schemas.microsoft.com/office/drawing/2014/main" id="{927456A3-7E7C-4E6F-B9F2-410C27D68F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6013" y="1196752"/>
            <a:ext cx="7777162" cy="405130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342900" indent="-342900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s-ES" altLang="es-ES" sz="4000" dirty="0">
                <a:latin typeface="Please write me a song" panose="02000603000000000000" pitchFamily="2" charset="0"/>
              </a:rPr>
              <a:t>Cristo vive dentro de ti,  </a:t>
            </a:r>
          </a:p>
          <a:p>
            <a:pPr marL="342900" indent="-342900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s-ES" altLang="es-ES" sz="4000" dirty="0">
                <a:latin typeface="Please write me a song" panose="02000603000000000000" pitchFamily="2" charset="0"/>
              </a:rPr>
              <a:t>Ale - luya, </a:t>
            </a:r>
            <a:r>
              <a:rPr lang="es-ES" altLang="es-ES" sz="4000" dirty="0" err="1">
                <a:latin typeface="Please write me a song" panose="02000603000000000000" pitchFamily="2" charset="0"/>
              </a:rPr>
              <a:t>Alelu</a:t>
            </a:r>
            <a:r>
              <a:rPr lang="es-ES" altLang="es-ES" sz="4000" dirty="0">
                <a:latin typeface="Please write me a song" panose="02000603000000000000" pitchFamily="2" charset="0"/>
              </a:rPr>
              <a:t>-u-u-ya. </a:t>
            </a:r>
          </a:p>
          <a:p>
            <a:pPr marL="342900" indent="-342900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s-ES" altLang="es-ES" sz="4000" dirty="0">
                <a:latin typeface="Please write me a song" panose="02000603000000000000" pitchFamily="2" charset="0"/>
              </a:rPr>
              <a:t>Cristo vive dentro de ti, </a:t>
            </a:r>
          </a:p>
          <a:p>
            <a:pPr marL="342900" indent="-342900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s-ES" altLang="es-ES" sz="4000" dirty="0">
                <a:latin typeface="Please write me a song" panose="02000603000000000000" pitchFamily="2" charset="0"/>
              </a:rPr>
              <a:t>y entre nosotros Ale- </a:t>
            </a:r>
            <a:r>
              <a:rPr lang="es-ES" altLang="es-ES" sz="4000" dirty="0" err="1">
                <a:latin typeface="Please write me a song" panose="02000603000000000000" pitchFamily="2" charset="0"/>
              </a:rPr>
              <a:t>lu</a:t>
            </a:r>
            <a:r>
              <a:rPr lang="es-ES" altLang="es-ES" sz="4000" dirty="0">
                <a:latin typeface="Please write me a song" panose="02000603000000000000" pitchFamily="2" charset="0"/>
              </a:rPr>
              <a:t> - ya. (Bis)</a:t>
            </a:r>
          </a:p>
          <a:p>
            <a:pPr marL="342900" indent="-342900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endParaRPr lang="es-ES" altLang="es-ES" sz="4000" dirty="0">
              <a:latin typeface="Please write me a song" panose="02000603000000000000" pitchFamily="2" charset="0"/>
            </a:endParaRPr>
          </a:p>
          <a:p>
            <a:pPr marL="342900" indent="-342900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endParaRPr lang="es-ES" altLang="es-ES" sz="4000" dirty="0">
              <a:latin typeface="Please write me a song" panose="02000603000000000000" pitchFamily="2" charset="0"/>
            </a:endParaRPr>
          </a:p>
          <a:p>
            <a:pPr marL="342900" indent="-342900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endParaRPr lang="es-ES" altLang="es-ES" sz="4000" dirty="0">
              <a:latin typeface="Please write me a song" panose="02000603000000000000" pitchFamily="2" charset="0"/>
            </a:endParaRPr>
          </a:p>
        </p:txBody>
      </p:sp>
      <p:sp>
        <p:nvSpPr>
          <p:cNvPr id="28675" name="CuadroTexto 4">
            <a:extLst>
              <a:ext uri="{FF2B5EF4-FFF2-40B4-BE49-F238E27FC236}">
                <a16:creationId xmlns:a16="http://schemas.microsoft.com/office/drawing/2014/main" id="{F70F3E03-0E96-4DC7-A153-01D4810B29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920" y="260350"/>
            <a:ext cx="460851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5400" b="1" u="sng" dirty="0">
                <a:solidFill>
                  <a:srgbClr val="CC9900"/>
                </a:solidFill>
                <a:latin typeface="Please write me a song" panose="02000603000000000000" pitchFamily="2" charset="0"/>
              </a:rPr>
              <a:t>CRISTO VIVE! </a:t>
            </a:r>
          </a:p>
        </p:txBody>
      </p:sp>
      <p:pic>
        <p:nvPicPr>
          <p:cNvPr id="28676" name="Imagen 3" descr="fano resurreccion - Archisevilla - Siempre Adelante">
            <a:extLst>
              <a:ext uri="{FF2B5EF4-FFF2-40B4-BE49-F238E27FC236}">
                <a16:creationId xmlns:a16="http://schemas.microsoft.com/office/drawing/2014/main" id="{53AAEC1A-6B2A-4B5C-BDED-56A4577C00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7" b="1379"/>
          <a:stretch>
            <a:fillRect/>
          </a:stretch>
        </p:blipFill>
        <p:spPr bwMode="auto">
          <a:xfrm>
            <a:off x="1979613" y="4005263"/>
            <a:ext cx="5216525" cy="285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4" descr="fuegos artificiales">
            <a:extLst>
              <a:ext uri="{FF2B5EF4-FFF2-40B4-BE49-F238E27FC236}">
                <a16:creationId xmlns:a16="http://schemas.microsoft.com/office/drawing/2014/main" id="{411106D3-A160-4A6F-3CEC-E41AA09181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3717032"/>
            <a:ext cx="1453525" cy="1439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fuegos artificiales">
            <a:extLst>
              <a:ext uri="{FF2B5EF4-FFF2-40B4-BE49-F238E27FC236}">
                <a16:creationId xmlns:a16="http://schemas.microsoft.com/office/drawing/2014/main" id="{3A44C84C-B6B0-AE96-551E-2C951AC3FB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714974"/>
            <a:ext cx="1453525" cy="1439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Faceta">
  <a:themeElements>
    <a:clrScheme name="Violeta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lease write me a song">
      <a:majorFont>
        <a:latin typeface="Please write me a song"/>
        <a:ea typeface=""/>
        <a:cs typeface=""/>
      </a:majorFont>
      <a:minorFont>
        <a:latin typeface="Please write me a song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ARENAYPIEDRA">
  <a:themeElements>
    <a:clrScheme name="ARENAYPIEDR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ARENAYPIEDR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FFFF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>
          <a:outerShdw dist="35921" dir="2700000" algn="ctr" rotWithShape="0">
            <a:srgbClr val="868686">
              <a:alpha val="50000"/>
            </a:srgbClr>
          </a:outerShdw>
        </a:effectLst>
      </a:spPr>
      <a:bodyPr vert="horz" wrap="square" lIns="36576" tIns="36576" rIns="36576" bIns="36576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_tradnl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FFFF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>
          <a:outerShdw dist="35921" dir="2700000" algn="ctr" rotWithShape="0">
            <a:srgbClr val="868686">
              <a:alpha val="50000"/>
            </a:srgbClr>
          </a:outerShdw>
        </a:effectLst>
      </a:spPr>
      <a:bodyPr vert="horz" wrap="square" lIns="36576" tIns="36576" rIns="36576" bIns="36576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_tradnl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ARENAYPIEDR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ENAYPIEDR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ENAYPIEDR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ENAYPIEDR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ENAYPIEDR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ENAYPIEDR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ENAYPIEDR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9479</TotalTime>
  <Words>2301</Words>
  <Application>Microsoft Office PowerPoint</Application>
  <PresentationFormat>Presentación en pantalla (4:3)</PresentationFormat>
  <Paragraphs>319</Paragraphs>
  <Slides>37</Slides>
  <Notes>9</Notes>
  <HiddenSlides>0</HiddenSlides>
  <MMClips>0</MMClips>
  <ScaleCrop>false</ScaleCrop>
  <HeadingPairs>
    <vt:vector size="6" baseType="variant">
      <vt:variant>
        <vt:lpstr>Fuentes usadas</vt:lpstr>
      </vt:variant>
      <vt:variant>
        <vt:i4>12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37</vt:i4>
      </vt:variant>
    </vt:vector>
  </HeadingPairs>
  <TitlesOfParts>
    <vt:vector size="52" baseType="lpstr">
      <vt:lpstr>Arial</vt:lpstr>
      <vt:lpstr>Bodoni MT Black</vt:lpstr>
      <vt:lpstr>Calibri</vt:lpstr>
      <vt:lpstr>Calibri Light</vt:lpstr>
      <vt:lpstr>Cambria</vt:lpstr>
      <vt:lpstr>Comic Sans MS</vt:lpstr>
      <vt:lpstr>Please write me a song</vt:lpstr>
      <vt:lpstr>Times New Roman</vt:lpstr>
      <vt:lpstr>Trebuchet MS</vt:lpstr>
      <vt:lpstr>Wingdings</vt:lpstr>
      <vt:lpstr>Wingdings 2</vt:lpstr>
      <vt:lpstr>Wingdings 3</vt:lpstr>
      <vt:lpstr>Faceta</vt:lpstr>
      <vt:lpstr>Tema de Office</vt:lpstr>
      <vt:lpstr>ARENAYPIEDRA</vt:lpstr>
      <vt:lpstr>Presentación de PowerPoint</vt:lpstr>
      <vt:lpstr>Presentación de PowerPoint</vt:lpstr>
      <vt:lpstr>VEN A LA FIESTA</vt:lpstr>
      <vt:lpstr>Presentación de PowerPoint</vt:lpstr>
      <vt:lpstr>MI DIOS ESTÁ VIVO</vt:lpstr>
      <vt:lpstr>Presentación de PowerPoint</vt:lpstr>
      <vt:lpstr>Presentación de PowerPoint</vt:lpstr>
      <vt:lpstr>LITURGIA DE LA PALABRA</vt:lpstr>
      <vt:lpstr>Presentación de PowerPoint</vt:lpstr>
      <vt:lpstr>Presentación de PowerPoint</vt:lpstr>
      <vt:lpstr>CREDO de Nicea - Constantinopla  </vt:lpstr>
      <vt:lpstr>CREDO de los apóstoles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El pan y el vino se transforman en el Cuerpo y en la Sangre de Jesús.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VENGO</vt:lpstr>
      <vt:lpstr>Presentación de PowerPoint</vt:lpstr>
      <vt:lpstr>Presentación de PowerPoint</vt:lpstr>
      <vt:lpstr>Presentación de PowerPoint</vt:lpstr>
      <vt:lpstr>¡FELIZ DÍA DEL SEÑOR!</vt:lpstr>
    </vt:vector>
  </TitlesOfParts>
  <Company>FEYTS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¡¡¡ BIENVENIDOS!!!</dc:title>
  <dc:creator>usuario</dc:creator>
  <cp:lastModifiedBy>MARIA LUISA FERNANDO VELAZQUEZ</cp:lastModifiedBy>
  <cp:revision>871</cp:revision>
  <dcterms:created xsi:type="dcterms:W3CDTF">2008-10-09T14:11:57Z</dcterms:created>
  <dcterms:modified xsi:type="dcterms:W3CDTF">2026-04-17T14:40:33Z</dcterms:modified>
</cp:coreProperties>
</file>