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  <p:sldMasterId id="2147489068" r:id="rId2"/>
    <p:sldMasterId id="2147489081" r:id="rId3"/>
  </p:sldMasterIdLst>
  <p:notesMasterIdLst>
    <p:notesMasterId r:id="rId40"/>
  </p:notesMasterIdLst>
  <p:sldIdLst>
    <p:sldId id="417" r:id="rId4"/>
    <p:sldId id="1296" r:id="rId5"/>
    <p:sldId id="956" r:id="rId6"/>
    <p:sldId id="957" r:id="rId7"/>
    <p:sldId id="898" r:id="rId8"/>
    <p:sldId id="1456" r:id="rId9"/>
    <p:sldId id="260" r:id="rId10"/>
    <p:sldId id="907" r:id="rId11"/>
    <p:sldId id="882" r:id="rId12"/>
    <p:sldId id="1479" r:id="rId13"/>
    <p:sldId id="1480" r:id="rId14"/>
    <p:sldId id="339" r:id="rId15"/>
    <p:sldId id="1292" r:id="rId16"/>
    <p:sldId id="1023" r:id="rId17"/>
    <p:sldId id="1481" r:id="rId18"/>
    <p:sldId id="1482" r:id="rId19"/>
    <p:sldId id="1483" r:id="rId20"/>
    <p:sldId id="1484" r:id="rId21"/>
    <p:sldId id="1436" r:id="rId22"/>
    <p:sldId id="1485" r:id="rId23"/>
    <p:sldId id="1486" r:id="rId24"/>
    <p:sldId id="1487" r:id="rId25"/>
    <p:sldId id="1488" r:id="rId26"/>
    <p:sldId id="1499" r:id="rId27"/>
    <p:sldId id="1400" r:id="rId28"/>
    <p:sldId id="1401" r:id="rId29"/>
    <p:sldId id="1402" r:id="rId30"/>
    <p:sldId id="1319" r:id="rId31"/>
    <p:sldId id="744" r:id="rId32"/>
    <p:sldId id="1497" r:id="rId33"/>
    <p:sldId id="1498" r:id="rId34"/>
    <p:sldId id="1451" r:id="rId35"/>
    <p:sldId id="1452" r:id="rId36"/>
    <p:sldId id="1453" r:id="rId37"/>
    <p:sldId id="1454" r:id="rId38"/>
    <p:sldId id="1304" r:id="rId39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CC6600"/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23/04/2026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2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9B197BB2-B290-4A5C-B6EE-FEE9306F5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4AA55584-AC80-488D-A56E-82F111C69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6D974FF8-1136-404C-A227-033AFE209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813E67-4DD3-4FFA-A8CF-1B5E45397B12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C66C5CA5-D902-4D39-862E-DC6567F8FB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9E12F7C2-764C-4D97-AC70-7F96ACDEE4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69B117BC-AC32-4051-83D2-4F80FA4D5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789E2E-2F46-4D3E-B38A-0E6F1C34F6BA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C47E47-39BA-4E79-A852-C3F1B773836A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110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36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AD858D-223E-61F5-6AB9-B02E2B0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1852D2-DDF3-C4A5-16D8-4C89374EA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D352DB-1941-EF97-7E14-A9651E7F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D0613-6325-4067-A879-075637BEEC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497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47420C-73BE-682E-808C-68735A32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288D9C-840C-0122-784F-B8DEC03A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231A48-AA07-C9FA-A96B-613B2984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2A6C-4D03-40A1-BB21-4692ECAE008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85842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0DBEEC-BCD9-D475-142F-FD028D612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AEA399-369D-A650-4F1B-3F97984C3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CBE4C2-9430-4AC1-19C0-11116764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43AED-749E-4385-B9A9-A7D4CA0EC4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98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3500CEBB-0CE0-9253-67FB-1B826D25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B139EFA-D1B2-EB60-AB2A-817E2E91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9871DC9-3874-0312-3F08-BC523ED5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9DE8-1CE6-4932-B15F-7F51D81179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35972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561D38AA-7676-83CA-E322-04AEB1B8E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FD8F2B6-A405-FF5D-A637-10D8AF77C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4C5CDEF4-7534-D6B5-980D-46B48380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1726-14D7-4DDA-9ECD-62776FC6DA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66968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097A66-3A2F-220B-7D13-36272EFF7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55C35DEB-8E4C-7BD3-8DDE-DC0608B1A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9D889F92-AB7A-65B7-CDD1-CDC1CD42B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EA28-C6F6-48BA-89D9-7B625D3C62B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891410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F04C20B6-4726-93AC-F3B6-7D640081E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9695E461-5FBF-6B12-0521-B7B0E6F1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EC36FBE3-35EF-4396-DE35-47420602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0677D-FA32-4D1A-AB5A-6A2F264509E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05222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2789B830-7915-21B2-CE10-AB14F13C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36B55A33-EC82-C442-A2A1-9CD64733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8C4D5FA-C326-C45D-D329-49596ED1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AA97-30D6-4A53-8396-5783E01E8FD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47783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4758F8E-6651-D9AD-B588-ED35820B9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AF1FA1F9-3123-5B93-5E13-D513E9C5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CDAB755C-C69B-BAB1-CE21-772D65873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274EA-0227-4D2E-AC21-2DB5198247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84376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9DC4CE-20B8-D829-4E25-659FB2CE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ABF79D-365F-FEA3-1853-6F126FB3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302583-6F02-58DF-4D85-3478F015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E95E5-F7E0-40D6-BB85-A6137E3452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94599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A646-E3A2-2732-2857-2FF9D1CA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502B40-9EFD-26D2-6DA1-FABEF7AE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F547FA-F309-C927-4BD8-42E2128C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A646B-D8AB-40FC-B128-8351B382B80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4005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76F9C13-6072-A2AB-2B28-9A46E7C40C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8E360EDA-359D-8DEB-92DC-AF266DF6BC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63D6D-9313-49B1-A1F7-7CF9E45E2F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145C8AF-9D4F-6A1C-BE91-CC214C9D630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3715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8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2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C8199-797E-40C6-A1C3-A378275C1CAD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24048794"/>
      </p:ext>
    </p:extLst>
  </p:cSld>
  <p:clrMapOvr>
    <a:masterClrMapping/>
  </p:clrMapOvr>
  <p:transition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9EC29-0B88-4799-A47D-C4EFF1170BAA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41399757"/>
      </p:ext>
    </p:extLst>
  </p:cSld>
  <p:clrMapOvr>
    <a:masterClrMapping/>
  </p:clrMapOvr>
  <p:transition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8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2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752C5-01A4-4D33-B69A-70A0440600D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10687217"/>
      </p:ext>
    </p:extLst>
  </p:cSld>
  <p:clrMapOvr>
    <a:masterClrMapping/>
  </p:clrMapOvr>
  <p:transition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A864C-C55A-493C-B1C0-99D6161697A1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34739129"/>
      </p:ext>
    </p:extLst>
  </p:cSld>
  <p:clrMapOvr>
    <a:masterClrMapping/>
  </p:clrMapOvr>
  <p:transition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F728-0CF3-4463-88A4-1EE498929AFB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81842558"/>
      </p:ext>
    </p:extLst>
  </p:cSld>
  <p:clrMapOvr>
    <a:masterClrMapping/>
  </p:clrMapOvr>
  <p:transition advClick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1597B-145F-4B20-9D9B-16454DBBA5AF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32480570"/>
      </p:ext>
    </p:extLst>
  </p:cSld>
  <p:clrMapOvr>
    <a:masterClrMapping/>
  </p:clrMapOvr>
  <p:transition advClick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8C0A5-8520-4B28-8859-78AD4502AC04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85746831"/>
      </p:ext>
    </p:extLst>
  </p:cSld>
  <p:clrMapOvr>
    <a:masterClrMapping/>
  </p:clrMapOvr>
  <p:transition advClick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24465-889F-4434-8D22-F58580FC2AC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82042888"/>
      </p:ext>
    </p:extLst>
  </p:cSld>
  <p:clrMapOvr>
    <a:masterClrMapping/>
  </p:clrMapOvr>
  <p:transition advClick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15135-2401-4BEB-81D3-DDF9A310546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68983624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ED5EA-992C-4A12-8DE1-A43A7EF35D2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45847753"/>
      </p:ext>
    </p:extLst>
  </p:cSld>
  <p:clrMapOvr>
    <a:masterClrMapping/>
  </p:clrMapOvr>
  <p:transition advClick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97236-4101-4348-88FB-EFDD12697DB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70110946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6BB51A5F-A16F-6903-2464-F53580307C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5FE5EC6A-BF6F-76AF-3BBC-33518312B1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0FBC2-A123-69C0-C01B-D2AC6DCEC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D55D9B-3577-A852-891C-D7F6AD672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B58C7-8EB7-8DED-91A5-2794E6AC8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DC436BA-5496-4974-86FF-FD7942B2C4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116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69" r:id="rId1"/>
    <p:sldLayoutId id="2147489070" r:id="rId2"/>
    <p:sldLayoutId id="2147489071" r:id="rId3"/>
    <p:sldLayoutId id="2147489072" r:id="rId4"/>
    <p:sldLayoutId id="2147489073" r:id="rId5"/>
    <p:sldLayoutId id="2147489074" r:id="rId6"/>
    <p:sldLayoutId id="2147489075" r:id="rId7"/>
    <p:sldLayoutId id="2147489076" r:id="rId8"/>
    <p:sldLayoutId id="2147489077" r:id="rId9"/>
    <p:sldLayoutId id="2147489078" r:id="rId10"/>
    <p:sldLayoutId id="2147489079" r:id="rId11"/>
    <p:sldLayoutId id="2147489080" r:id="rId1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025B7E3-AE59-4F6C-903F-DB85252607D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5864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82" r:id="rId1"/>
    <p:sldLayoutId id="2147489083" r:id="rId2"/>
    <p:sldLayoutId id="2147489084" r:id="rId3"/>
    <p:sldLayoutId id="2147489085" r:id="rId4"/>
    <p:sldLayoutId id="2147489086" r:id="rId5"/>
    <p:sldLayoutId id="2147489087" r:id="rId6"/>
    <p:sldLayoutId id="2147489088" r:id="rId7"/>
    <p:sldLayoutId id="2147489089" r:id="rId8"/>
    <p:sldLayoutId id="2147489090" r:id="rId9"/>
    <p:sldLayoutId id="2147489091" r:id="rId10"/>
    <p:sldLayoutId id="2147489092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189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37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566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754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5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hyperlink" Target="Musica" TargetMode="External"/><Relationship Id="rId18" Type="http://schemas.openxmlformats.org/officeDocument/2006/relationships/image" Target="../media/image54.jpeg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56.jpeg"/><Relationship Id="rId7" Type="http://schemas.openxmlformats.org/officeDocument/2006/relationships/image" Target="../media/image46.jpeg"/><Relationship Id="rId12" Type="http://schemas.openxmlformats.org/officeDocument/2006/relationships/image" Target="../media/image50.jpeg"/><Relationship Id="rId17" Type="http://schemas.openxmlformats.org/officeDocument/2006/relationships/image" Target="../media/image53.jpeg"/><Relationship Id="rId25" Type="http://schemas.openxmlformats.org/officeDocument/2006/relationships/image" Target="../media/image60.jpeg"/><Relationship Id="rId2" Type="http://schemas.openxmlformats.org/officeDocument/2006/relationships/slideLayout" Target="../slideLayouts/slideLayout31.xml"/><Relationship Id="rId16" Type="http://schemas.openxmlformats.org/officeDocument/2006/relationships/hyperlink" Target="Indice%20General.pptm" TargetMode="External"/><Relationship Id="rId20" Type="http://schemas.openxmlformats.org/officeDocument/2006/relationships/hyperlink" Target="Credos/Credo_Largo.pptm" TargetMode="Externa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5.jpeg"/><Relationship Id="rId11" Type="http://schemas.openxmlformats.org/officeDocument/2006/relationships/image" Target="../media/image49.jpeg"/><Relationship Id="rId24" Type="http://schemas.openxmlformats.org/officeDocument/2006/relationships/image" Target="../media/image59.jpeg"/><Relationship Id="rId5" Type="http://schemas.openxmlformats.org/officeDocument/2006/relationships/image" Target="../media/image44.jpeg"/><Relationship Id="rId15" Type="http://schemas.openxmlformats.org/officeDocument/2006/relationships/image" Target="../media/image52.jpeg"/><Relationship Id="rId23" Type="http://schemas.openxmlformats.org/officeDocument/2006/relationships/image" Target="../media/image58.jpeg"/><Relationship Id="rId10" Type="http://schemas.openxmlformats.org/officeDocument/2006/relationships/image" Target="../media/image48.jpeg"/><Relationship Id="rId19" Type="http://schemas.openxmlformats.org/officeDocument/2006/relationships/image" Target="../media/image55.jpeg"/><Relationship Id="rId4" Type="http://schemas.openxmlformats.org/officeDocument/2006/relationships/image" Target="../media/image43.jpg"/><Relationship Id="rId9" Type="http://schemas.openxmlformats.org/officeDocument/2006/relationships/hyperlink" Target="Credos/Credo_Corto.pptm" TargetMode="External"/><Relationship Id="rId14" Type="http://schemas.openxmlformats.org/officeDocument/2006/relationships/image" Target="../media/image51.jpeg"/><Relationship Id="rId22" Type="http://schemas.openxmlformats.org/officeDocument/2006/relationships/image" Target="../media/image5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9"/>
          <a:stretch/>
        </p:blipFill>
        <p:spPr>
          <a:xfrm>
            <a:off x="172303" y="159705"/>
            <a:ext cx="5427472" cy="335459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122067"/>
            <a:ext cx="5000800" cy="27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4283968" y="4461324"/>
            <a:ext cx="49478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Celebración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PRIMERAS COMUNIONES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Domingos 3, 10, 17 y 24 de Mayo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Eucaristía de la 1 de la tarde</a:t>
            </a: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129370" y="4161494"/>
            <a:ext cx="4370622" cy="2533466"/>
          </a:xfrm>
          <a:prstGeom prst="rect">
            <a:avLst/>
          </a:prstGeom>
          <a:solidFill>
            <a:schemeClr val="bg1">
              <a:alpha val="64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Domingo 3 de Mayo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Día de la Madre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8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Venta de Claveles   (1 €uro)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(En las Eucaristías del Sábado 2 y Domingo 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Beca para Misiones 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(Vocaciones Nativas)</a:t>
            </a: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0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0" t="11195" r="3543" b="28357"/>
          <a:stretch/>
        </p:blipFill>
        <p:spPr>
          <a:xfrm>
            <a:off x="202838" y="4169960"/>
            <a:ext cx="769468" cy="1358957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4" t="15734" r="62260" b="26992"/>
          <a:stretch/>
        </p:blipFill>
        <p:spPr>
          <a:xfrm>
            <a:off x="3632735" y="4376525"/>
            <a:ext cx="811800" cy="1358437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1" t="85249" r="25065" b="1695"/>
          <a:stretch/>
        </p:blipFill>
        <p:spPr>
          <a:xfrm>
            <a:off x="172304" y="3116943"/>
            <a:ext cx="5427472" cy="84168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0" t="46795" r="32826" b="22283"/>
          <a:stretch/>
        </p:blipFill>
        <p:spPr>
          <a:xfrm>
            <a:off x="5649204" y="159705"/>
            <a:ext cx="3365848" cy="158898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1" t="77460" r="31904" b="15292"/>
          <a:stretch/>
        </p:blipFill>
        <p:spPr>
          <a:xfrm>
            <a:off x="1843078" y="2963975"/>
            <a:ext cx="3756697" cy="3975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44" y="2665477"/>
            <a:ext cx="1490494" cy="749964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8" b="23228"/>
          <a:stretch/>
        </p:blipFill>
        <p:spPr>
          <a:xfrm>
            <a:off x="5766696" y="1988841"/>
            <a:ext cx="3236918" cy="217265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8281576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717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2000" b="0" i="0" u="none" strike="noStrike" kern="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					</a:t>
            </a:r>
            <a:r>
              <a:rPr kumimoji="0" lang="es-ES" altLang="es-ES" sz="2000" b="1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 Amén.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98971"/>
            <a:ext cx="2808312" cy="232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1D8C58B8-7742-E8BE-25C8-258FD476F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733256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789040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     </a:t>
            </a:r>
            <a:r>
              <a:rPr 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	        </a:t>
            </a:r>
            <a:r>
              <a:rPr lang="es-ES" sz="54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28203"/>
            <a:ext cx="1079128" cy="107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7" y="1187487"/>
            <a:ext cx="870426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te doy mi alma,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yo vivo para ti.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36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Cada paso que doy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en cada momento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haz tu voluntad en mi.</a:t>
            </a: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5" y="210706"/>
            <a:ext cx="55446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TE DOY MI CORAZÓN</a:t>
            </a: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210292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0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3BA0C92D-EF8A-48A4-AA53-120D258D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789706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E59362F7-C152-4341-B9C9-4E352F8EE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FC8D99F2-3DD0-432E-8281-CD3FB1314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E5114AFC-2643-4CAE-AF59-13F6D2FA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00675" y="184150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B89FB924-A77E-4223-A7A7-C57ABCADA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Santo, Santo, Santo es el Señor,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Dios del universo.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Llenos están el cielo y la tierra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de su gloria.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Hosanna en el cielo.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Bendito el que viene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en el nombre del Señor.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Hosanna en el cielo.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78E2B23A-CC77-49D8-A42F-4E1662A14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116632"/>
            <a:ext cx="59039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</a:t>
            </a: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ANTO ES EL SEÑOR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39211A50-855D-4C93-9B53-D05B0CAA7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E8552582-F1FA-4B7D-9F5E-659BC8F9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60350"/>
            <a:ext cx="828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60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CONSAGRACIÓN</a:t>
            </a:r>
            <a:endParaRPr kumimoji="0" lang="es-ES" altLang="es-ES" sz="6600" b="1" i="0" u="sng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38561962-1539-4901-AB44-D9BF3185A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2" y="974433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40CB88D6-F1FB-4BC0-96B1-28F441D533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0B49E65-1194-6B9F-E314-AA74763A5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que estás en el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Santificado sea tu nombre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Venga a nosotros tu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Hágase tu voluntad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en la       como en el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Danos hoy nuestro       de cada día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 nuestras ofensas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como también nosotros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perdonamos a los que nos ofenden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No nos dejes caer en la tentación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y líbranos del mal.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1430"/>
                <a:solidFill>
                  <a:srgbClr val="CC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23728" y="1531392"/>
            <a:ext cx="5387913" cy="379521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191" y="433571"/>
            <a:ext cx="4395787" cy="43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4932040" y="280289"/>
            <a:ext cx="3857146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2072CA69-6D02-91F8-B525-07E2A784CC8F}"/>
              </a:ext>
            </a:extLst>
          </p:cNvPr>
          <p:cNvSpPr txBox="1">
            <a:spLocks/>
          </p:cNvSpPr>
          <p:nvPr/>
        </p:nvSpPr>
        <p:spPr bwMode="auto">
          <a:xfrm>
            <a:off x="179512" y="5661248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 dirty="0">
                <a:solidFill>
                  <a:srgbClr val="000000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D075A09-F3B9-4ABD-8EC1-B687BC9DE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800" b="1" dirty="0">
                <a:solidFill>
                  <a:srgbClr val="FFC0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48C4222-D4A1-48FA-AE60-9E6B77FF3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E967D5CA-8C0A-4904-9D10-1247320B3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901BD88C-A9BC-4FC7-ADAD-D9140E49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980728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Llevad la Buena Noticia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 todo ser que respira,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y decidles que la </a:t>
            </a:r>
            <a:r>
              <a:rPr kumimoji="0" lang="es-ES" alt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PAZ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está dentro de sus vidas.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Y que ellos </a:t>
            </a:r>
            <a:r>
              <a:rPr kumimoji="0" lang="es-ES" alt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PAZ</a:t>
            </a: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 serán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si desparraman amor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en cuantos hombres encuentren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por esos caminos de Dios.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LLEVAD LA BUENA NOTICIA </a:t>
            </a:r>
            <a:endParaRPr kumimoji="0" lang="es-ES" altLang="es-ES" sz="4400" b="1" i="0" u="sng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2AE22B07-6CC3-4A05-9D28-E8BD893D2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2" y="404664"/>
            <a:ext cx="7559675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Éste es el Cordero de Dios que quita el pecado del mundo. Dichosos los invitados a la mesa del Señor.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Todos: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Señor, no soy digno de que entres en mi casa, pero una palabra tuya bastará para sanarme.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FEA2B-F0F8-6C9D-FDCE-04A48582F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3">
            <a:extLst>
              <a:ext uri="{FF2B5EF4-FFF2-40B4-BE49-F238E27FC236}">
                <a16:creationId xmlns:a16="http://schemas.microsoft.com/office/drawing/2014/main" id="{5B268C7C-AB68-C63B-5B14-1698E65A7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171400"/>
            <a:ext cx="9144000" cy="130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IV DOMINGO DE PASCUA</a:t>
            </a:r>
          </a:p>
        </p:txBody>
      </p:sp>
      <p:pic>
        <p:nvPicPr>
          <p:cNvPr id="2" name="Picture 4" descr="Comentario Palabra de Dios: “La vida eterna…” (Jn 10,27-30 – 4º Domingo de  Pascua)">
            <a:extLst>
              <a:ext uri="{FF2B5EF4-FFF2-40B4-BE49-F238E27FC236}">
                <a16:creationId xmlns:a16="http://schemas.microsoft.com/office/drawing/2014/main" id="{E58D35EA-00A0-52DC-102B-F509F5666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26468"/>
            <a:ext cx="3892885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6B29359-60DE-C45A-D0FB-8B7D0DB71E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7" r="20924"/>
          <a:stretch>
            <a:fillRect/>
          </a:stretch>
        </p:blipFill>
        <p:spPr bwMode="auto">
          <a:xfrm>
            <a:off x="4932040" y="1268760"/>
            <a:ext cx="3892885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488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E7DC3597-653D-41F5-B955-F2ACC8CC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908720"/>
            <a:ext cx="8281987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pastor. (bis)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	En praderas reposa mi alma,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	en su agua descansa mi sed.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	El me guía por senderos justos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	por amor, por amor de su nombre.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	Aunque pase por valles oscuros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	ningún mal, ningún mal temeré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	porque sé que el Señor va conmigo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	su cayado sostiene mi fe.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s-ES" altLang="es-ES" sz="3600" dirty="0">
              <a:latin typeface="Please write me a song" panose="02000603000000000000" pitchFamily="2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8A3D89AB-5389-484F-937F-C18B22F91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0" y="6376114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1/3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4B819995-E1F8-433C-A783-9EDD0538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126" y="44624"/>
            <a:ext cx="65519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EL SEÑOR ES MI PASTOR</a:t>
            </a:r>
            <a:endParaRPr lang="es-ES" altLang="es-ES" sz="44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Kamiano » Dar la vida para unir">
            <a:extLst>
              <a:ext uri="{FF2B5EF4-FFF2-40B4-BE49-F238E27FC236}">
                <a16:creationId xmlns:a16="http://schemas.microsoft.com/office/drawing/2014/main" id="{B4A8C48F-B226-0D28-3868-C20D4386C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265" y="1648611"/>
            <a:ext cx="2656735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contenido 2">
            <a:extLst>
              <a:ext uri="{FF2B5EF4-FFF2-40B4-BE49-F238E27FC236}">
                <a16:creationId xmlns:a16="http://schemas.microsoft.com/office/drawing/2014/main" id="{8571C19B-0E71-4CF0-8615-36A1ACAD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32656"/>
            <a:ext cx="7886700" cy="633670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pastor. (bis)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Tú preparas por mí una mesa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frente a aquellos que buscan mi mal.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Con aceite me ungiste, Señor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 mi copa rebosa de Ti.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Gloria a Dios, padre omnipotente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 a su hijo Jesús, el Señor,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 al Espíritu que habita el mundo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600" dirty="0">
                <a:latin typeface="Please write me a song" panose="02000603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por los siglos eternos. Amén.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dirty="0">
              <a:latin typeface="Please write me a song" panose="02000603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3600" dirty="0">
              <a:latin typeface="Please write me a song" panose="02000603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081EE7CE-AC45-459D-9154-636EB60A3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343258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2/3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pic>
        <p:nvPicPr>
          <p:cNvPr id="2050" name="Picture 2" descr="Comentario al evangelio del domingo IV de Pascua, 12 de mayo de 2019 ·  Diócesis de Málaga : Portal de la Iglesia Católica de Málaga">
            <a:extLst>
              <a:ext uri="{FF2B5EF4-FFF2-40B4-BE49-F238E27FC236}">
                <a16:creationId xmlns:a16="http://schemas.microsoft.com/office/drawing/2014/main" id="{69D954B3-97E0-F17A-2AE8-58AF8B983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2745192"/>
            <a:ext cx="3505708" cy="24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0876DC2D-3978-447B-A9FB-321C8260A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41" y="6312772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3/3</a:t>
            </a:r>
            <a:endParaRPr lang="es-ES" altLang="es-ES" sz="1800" dirty="0">
              <a:latin typeface="Please write me a song" panose="02000603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D0DBA4-640C-60F1-E45C-029587EE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620688"/>
            <a:ext cx="7886700" cy="3456384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ea typeface="Tahoma" panose="020B0604030504040204" pitchFamily="34" charset="0"/>
                <a:cs typeface="Arial" panose="020B0604020202020204" pitchFamily="34" charset="0"/>
              </a:rPr>
              <a:t>el Señor es mi pastor. (bis)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endParaRPr lang="es-ES" altLang="es-ES" sz="3600" dirty="0">
              <a:latin typeface="Please write me a song" panose="02000603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Recursos CM: 6 Dibujos de Fano: Buen Pastor y ovejas">
            <a:extLst>
              <a:ext uri="{FF2B5EF4-FFF2-40B4-BE49-F238E27FC236}">
                <a16:creationId xmlns:a16="http://schemas.microsoft.com/office/drawing/2014/main" id="{0FBD5619-40D7-FDB9-F454-CC5933950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635" y="2048322"/>
            <a:ext cx="4504730" cy="463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veja-imagen-animada-0104">
            <a:extLst>
              <a:ext uri="{FF2B5EF4-FFF2-40B4-BE49-F238E27FC236}">
                <a16:creationId xmlns:a16="http://schemas.microsoft.com/office/drawing/2014/main" id="{277F1674-B5C9-7737-9A0A-0573389D1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366" y="5650761"/>
            <a:ext cx="992882" cy="83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138" y="125413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496973"/>
            <a:ext cx="900112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s-ES" altLang="es-ES" sz="4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s-ES" altLang="es-ES" sz="4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/>
            <a:r>
              <a:rPr lang="es-ES" altLang="es-ES" sz="48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/>
            <a:r>
              <a:rPr lang="es-ES" alt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/>
            <a:r>
              <a:rPr lang="es-ES" altLang="es-E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9DD9DD8-6FD4-8F56-670D-B11A61678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403807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BBC3FC1A-6AEA-413F-8A8B-72A12FDC1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5653112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53E59DA4-4F50-782E-3843-0B04DECA7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¡Gracias, mi Dios!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5418" y="1554278"/>
            <a:ext cx="3780633" cy="3314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260350"/>
            <a:ext cx="85685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VINE A ALABAR A DIOS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287C48A0-C542-5A0F-0687-8D7CD2E89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68" y="1025386"/>
            <a:ext cx="4590479" cy="497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AF3F4B4-D39A-5482-14C2-2CA63898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020" y="4332955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67F79E8-F841-D1C2-0F33-83DC6E1EF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6" y="4243315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9"/>
          <a:stretch/>
        </p:blipFill>
        <p:spPr>
          <a:xfrm>
            <a:off x="172303" y="159705"/>
            <a:ext cx="5427472" cy="335459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122067"/>
            <a:ext cx="5000800" cy="27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4283968" y="4461324"/>
            <a:ext cx="49478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Celebración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PRIMERAS COMUNIONES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Domingos 3, 10, 17 y 24 de Mayo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Eucaristía de la 1 de la tarde</a:t>
            </a: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129370" y="4161494"/>
            <a:ext cx="4370622" cy="2533466"/>
          </a:xfrm>
          <a:prstGeom prst="rect">
            <a:avLst/>
          </a:prstGeom>
          <a:solidFill>
            <a:schemeClr val="bg1">
              <a:alpha val="64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Domingo 3 de Mayo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Día de la Madre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8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Venta de Claveles   (1 €uro)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(En las Eucaristías del Sábado 2 y Domingo 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Beca para Misiones 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(Vocaciones Nativas)</a:t>
            </a: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0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0" t="11195" r="3543" b="28357"/>
          <a:stretch/>
        </p:blipFill>
        <p:spPr>
          <a:xfrm>
            <a:off x="202838" y="4169960"/>
            <a:ext cx="769468" cy="1358957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4" t="15734" r="62260" b="26992"/>
          <a:stretch/>
        </p:blipFill>
        <p:spPr>
          <a:xfrm>
            <a:off x="3632735" y="4376525"/>
            <a:ext cx="811800" cy="1358437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1" t="85249" r="25065" b="1695"/>
          <a:stretch/>
        </p:blipFill>
        <p:spPr>
          <a:xfrm>
            <a:off x="172304" y="3116943"/>
            <a:ext cx="5427472" cy="84168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0" t="46795" r="32826" b="22283"/>
          <a:stretch/>
        </p:blipFill>
        <p:spPr>
          <a:xfrm>
            <a:off x="5649204" y="159705"/>
            <a:ext cx="3365848" cy="158898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1" t="77460" r="31904" b="15292"/>
          <a:stretch/>
        </p:blipFill>
        <p:spPr>
          <a:xfrm>
            <a:off x="1843078" y="2963975"/>
            <a:ext cx="3756697" cy="3975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44" y="2665477"/>
            <a:ext cx="1490494" cy="749964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8" b="23228"/>
          <a:stretch/>
        </p:blipFill>
        <p:spPr>
          <a:xfrm>
            <a:off x="5766696" y="1988841"/>
            <a:ext cx="3236918" cy="217265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228553614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WordArt 4" descr="INVITACION"/>
          <p:cNvSpPr>
            <a:spLocks noChangeAspect="1" noChangeArrowheads="1" noChangeShapeType="1" noTextEdit="1"/>
          </p:cNvSpPr>
          <p:nvPr/>
        </p:nvSpPr>
        <p:spPr bwMode="auto">
          <a:xfrm>
            <a:off x="1395318" y="266918"/>
            <a:ext cx="5600021" cy="785818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DeflateTop">
              <a:avLst>
                <a:gd name="adj" fmla="val 231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1" u="none" strike="noStrike" kern="1200" cap="none" spc="0" normalizeH="0" baseline="0" noProof="0" dirty="0">
                <a:ln w="12700" algn="ctr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8100" dir="2400003" algn="ctr" rotWithShape="0">
                    <a:srgbClr val="1B1B1B"/>
                  </a:outerShdw>
                </a:effectLst>
                <a:uLnTx/>
                <a:uFillTx/>
                <a:latin typeface="Monotype Corsiva"/>
                <a:ea typeface="+mn-ea"/>
                <a:cs typeface="+mn-cs"/>
              </a:rPr>
              <a:t> </a:t>
            </a:r>
            <a:r>
              <a:rPr kumimoji="0" lang="es-ES" sz="3000" b="1" i="0" u="none" strike="noStrike" kern="1200" cap="none" spc="0" normalizeH="0" baseline="0" noProof="0" dirty="0"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>
                    <a:lumMod val="9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unning shoe" pitchFamily="2" charset="0"/>
                <a:ea typeface="+mn-ea"/>
                <a:cs typeface="+mn-cs"/>
              </a:rPr>
              <a:t>Parroquia  Cristo Redentor</a:t>
            </a:r>
          </a:p>
        </p:txBody>
      </p:sp>
      <p:pic>
        <p:nvPicPr>
          <p:cNvPr id="6" name="Imagen 5">
            <a:hlinkClick r:id="" action="ppaction://noaction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279" y="6057344"/>
            <a:ext cx="149421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Imagen 14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9" y="224696"/>
            <a:ext cx="149985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" name="Imagen 11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2024896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Imagen 12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800760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Imagen 2">
            <a:hlinkClick r:id="rId9" action="ppaction://hlinkpres?slideindex=1&amp;slidetitle=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047" y="6223966"/>
            <a:ext cx="2131373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7" name="Imagen 16">
            <a:hlinkClick r:id="" action="ppaction://noaction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2600960"/>
            <a:ext cx="149985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Imagen 3">
            <a:hlinkClick r:id="" action="ppaction://noaction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1448832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Imagen 4">
            <a:hlinkClick r:id="rId13" action="ppaction://hlinkfile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5481280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Imagen 9">
            <a:hlinkClick r:id="" action="ppaction://noaction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3177024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hlinkClick r:id="rId16" action="ppaction://hlinkpres?slideindex=1&amp;slidetitle=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4329152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Imagen 8">
            <a:hlinkClick r:id="" action="ppaction://noaction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496" y="3753088"/>
            <a:ext cx="1482000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Imagen 7">
            <a:hlinkClick r:id="" action="ppaction://noaction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4905216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3" name="16 CuadroTexto"/>
          <p:cNvSpPr txBox="1">
            <a:spLocks noChangeArrowheads="1"/>
          </p:cNvSpPr>
          <p:nvPr/>
        </p:nvSpPr>
        <p:spPr bwMode="auto">
          <a:xfrm>
            <a:off x="53279" y="5909210"/>
            <a:ext cx="34559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</a:t>
            </a:r>
            <a:r>
              <a:rPr kumimoji="0" lang="es-ES_tradnl" alt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www.cristoredentor.info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4" name="19 CuadroTexto"/>
          <p:cNvSpPr txBox="1">
            <a:spLocks noChangeArrowheads="1"/>
          </p:cNvSpPr>
          <p:nvPr/>
        </p:nvSpPr>
        <p:spPr bwMode="auto">
          <a:xfrm>
            <a:off x="30946" y="6165304"/>
            <a:ext cx="6480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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va-cristoredentor@archivalladolid.org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" name="Imagen 1">
            <a:hlinkClick r:id="rId20" action="ppaction://hlinkpres?slideindex=1&amp;slidetitle=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693" y="5622622"/>
            <a:ext cx="3585727" cy="4680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050" name="Picture 2" descr="CRISTO_2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490" y="194927"/>
            <a:ext cx="1194562" cy="15567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glow rad="203200">
              <a:schemeClr val="accent3">
                <a:satMod val="175000"/>
                <a:alpha val="77000"/>
              </a:schemeClr>
            </a:glow>
          </a:effectLst>
        </p:spPr>
      </p:pic>
      <p:sp>
        <p:nvSpPr>
          <p:cNvPr id="14" name="WordArt 7" descr="INVITACION"/>
          <p:cNvSpPr>
            <a:spLocks noChangeAspect="1" noChangeArrowheads="1" noChangeShapeType="1" noTextEdit="1"/>
          </p:cNvSpPr>
          <p:nvPr/>
        </p:nvSpPr>
        <p:spPr bwMode="auto">
          <a:xfrm>
            <a:off x="1665813" y="1006954"/>
            <a:ext cx="5049904" cy="693854"/>
          </a:xfrm>
          <a:prstGeom prst="rect">
            <a:avLst/>
          </a:prstGeom>
          <a:ln>
            <a:noFill/>
          </a:ln>
          <a:effectLst>
            <a:softEdge rad="12700"/>
          </a:effectLst>
          <a:scene3d>
            <a:camera prst="obliqueBottomLeft"/>
            <a:lightRig rig="contrasting" dir="t"/>
          </a:scene3d>
          <a:sp3d>
            <a:bevelT w="139700" prst="cross"/>
          </a:sp3d>
        </p:spPr>
        <p:txBody>
          <a:bodyPr wrap="none" fromWordArt="1">
            <a:prstTxWarp prst="textPlain">
              <a:avLst/>
            </a:prstTxWarp>
            <a:sp3d prstMaterial="dkEdge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0" cap="none" spc="0" normalizeH="0" baseline="0" noProof="0" dirty="0">
                <a:ln w="28575" cmpd="sng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Cancionero</a:t>
            </a:r>
          </a:p>
        </p:txBody>
      </p:sp>
      <p:grpSp>
        <p:nvGrpSpPr>
          <p:cNvPr id="32" name="Grupo 31"/>
          <p:cNvGrpSpPr/>
          <p:nvPr/>
        </p:nvGrpSpPr>
        <p:grpSpPr>
          <a:xfrm>
            <a:off x="100351" y="1760636"/>
            <a:ext cx="3485410" cy="1660512"/>
            <a:chOff x="162364" y="9510470"/>
            <a:chExt cx="3485410" cy="1660512"/>
          </a:xfrm>
        </p:grpSpPr>
        <p:sp>
          <p:nvSpPr>
            <p:cNvPr id="38" name="Text Box 1"/>
            <p:cNvSpPr txBox="1">
              <a:spLocks noChangeArrowheads="1"/>
            </p:cNvSpPr>
            <p:nvPr/>
          </p:nvSpPr>
          <p:spPr bwMode="auto">
            <a:xfrm>
              <a:off x="162364" y="9510470"/>
              <a:ext cx="3485410" cy="1660512"/>
            </a:xfrm>
            <a:prstGeom prst="rect">
              <a:avLst/>
            </a:prstGeom>
            <a:solidFill>
              <a:srgbClr val="FFFF00">
                <a:alpha val="86000"/>
              </a:srgbClr>
            </a:solidFill>
            <a:ln w="9525" algn="in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txBody>
            <a:bodyPr lIns="36576" tIns="36576" rIns="36576" bIns="36576" anchor="ctr" anchorCtr="0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ea typeface="+mn-ea"/>
                  <a:cs typeface="Arial" pitchFamily="34" charset="0"/>
                </a:rPr>
                <a:t>Todos los miércoles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mbria" pitchFamily="18" charset="0"/>
                  <a:ea typeface="+mn-ea"/>
                  <a:cs typeface="Arial" pitchFamily="34" charset="0"/>
                </a:rPr>
                <a:t>Oración Comunitaria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 pitchFamily="34" charset="0"/>
                </a:rPr>
                <a:t>Después de misa de 7 de la tarde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 pitchFamily="34" charset="0"/>
                </a:rPr>
                <a:t>Con exposición del Santísimo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 pitchFamily="34" charset="0"/>
                </a:rPr>
                <a:t>Vísperas y Oración con Jóvenes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 pitchFamily="34" charset="0"/>
                </a:rPr>
                <a:t>A las 8:30 de la tarde en el Templo</a:t>
              </a:r>
              <a:endParaRPr kumimoji="0" lang="es-ES_tradnl" sz="1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endParaRPr>
            </a:p>
          </p:txBody>
        </p:sp>
        <p:pic>
          <p:nvPicPr>
            <p:cNvPr id="39" name="Imagen 38"/>
            <p:cNvPicPr>
              <a:picLocks noChangeAspect="1"/>
            </p:cNvPicPr>
            <p:nvPr/>
          </p:nvPicPr>
          <p:blipFill rotWithShape="1">
            <a:blip r:embed="rId23" cstate="print">
              <a:clrChange>
                <a:clrFrom>
                  <a:srgbClr val="F9F8F6"/>
                </a:clrFrom>
                <a:clrTo>
                  <a:srgbClr val="F9F8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00" t="5900" r="53150" b="11151"/>
            <a:stretch/>
          </p:blipFill>
          <p:spPr>
            <a:xfrm flipH="1">
              <a:off x="457696" y="9954698"/>
              <a:ext cx="359893" cy="72901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" name="Grupo 40"/>
          <p:cNvGrpSpPr/>
          <p:nvPr/>
        </p:nvGrpSpPr>
        <p:grpSpPr>
          <a:xfrm>
            <a:off x="-252536" y="6449570"/>
            <a:ext cx="5743588" cy="400110"/>
            <a:chOff x="3570625" y="6318195"/>
            <a:chExt cx="5743588" cy="400110"/>
          </a:xfrm>
        </p:grpSpPr>
        <p:sp>
          <p:nvSpPr>
            <p:cNvPr id="42" name="16 CuadroTexto"/>
            <p:cNvSpPr txBox="1">
              <a:spLocks noChangeArrowheads="1"/>
            </p:cNvSpPr>
            <p:nvPr/>
          </p:nvSpPr>
          <p:spPr bwMode="auto">
            <a:xfrm>
              <a:off x="3570625" y="6318195"/>
              <a:ext cx="57435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alt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C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   </a:t>
              </a:r>
              <a:r>
                <a:rPr kumimoji="0" lang="es-ES_tradnl" alt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www.instagram.com/cristoredentorva </a:t>
              </a:r>
              <a:endPara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393" y="6390504"/>
              <a:ext cx="244230" cy="244230"/>
            </a:xfrm>
            <a:prstGeom prst="rect">
              <a:avLst/>
            </a:prstGeom>
          </p:spPr>
        </p:pic>
      </p:grp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8" b="23228"/>
          <a:stretch/>
        </p:blipFill>
        <p:spPr>
          <a:xfrm>
            <a:off x="3661563" y="1779041"/>
            <a:ext cx="3799271" cy="255011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0" name="Text Box 1"/>
          <p:cNvSpPr txBox="1">
            <a:spLocks noChangeArrowheads="1"/>
          </p:cNvSpPr>
          <p:nvPr/>
        </p:nvSpPr>
        <p:spPr bwMode="auto">
          <a:xfrm>
            <a:off x="114005" y="3897054"/>
            <a:ext cx="2809104" cy="1905424"/>
          </a:xfrm>
          <a:prstGeom prst="rect">
            <a:avLst/>
          </a:prstGeom>
          <a:solidFill>
            <a:schemeClr val="accent1">
              <a:lumMod val="20000"/>
              <a:lumOff val="80000"/>
              <a:alpha val="86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Todos los viernes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Servicio-voluntariado de acogida, acondicionamiento y limpieza del Templo 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nuestros Locales Parroquiales</a:t>
            </a: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35" name="Text Box 1"/>
          <p:cNvSpPr txBox="1">
            <a:spLocks noChangeArrowheads="1"/>
          </p:cNvSpPr>
          <p:nvPr/>
        </p:nvSpPr>
        <p:spPr bwMode="auto">
          <a:xfrm>
            <a:off x="2888988" y="4463020"/>
            <a:ext cx="4571846" cy="847848"/>
          </a:xfrm>
          <a:prstGeom prst="rect">
            <a:avLst/>
          </a:prstGeom>
          <a:solidFill>
            <a:schemeClr val="accent1">
              <a:lumMod val="20000"/>
              <a:lumOff val="80000"/>
              <a:alpha val="86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Templo: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4:30 horas de la tarde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Locales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: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6 de la tarde </a:t>
            </a: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(podría ser en otro momento)</a:t>
            </a:r>
            <a:endParaRPr kumimoji="0" lang="es-ES_tradnl" sz="14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729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0" y="114301"/>
            <a:ext cx="8042016" cy="782637"/>
          </a:xfrm>
        </p:spPr>
        <p:txBody>
          <a:bodyPr/>
          <a:lstStyle/>
          <a:p>
            <a:pPr algn="r" eaLnBrk="1" hangingPunct="1"/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HÁGASE EN MI TU VOLUNTAD</a:t>
            </a: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059115"/>
            <a:ext cx="9001125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Fuente de paz y de fidelidad,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Dios se fijó en Ti por tu humildad,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Elegida del Señor,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siempre dócil a su voz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el amor.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330BED85-7F68-96B2-B8B8-109A70B7D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96952"/>
            <a:ext cx="4471551" cy="372927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EDDE3128-F4FD-FB45-64CC-231041412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" y="558800"/>
            <a:ext cx="777716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Llena de amor, de luz y sencillez,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Guía mis pies, maestra de la fe,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Cambia nuestro corazón,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por tu fiel intercesión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ante el Señor.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9CCE7F30-1A63-6C18-6126-91AD7E87D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49333"/>
            <a:ext cx="4254219" cy="354801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586A7-CC8D-9C84-30BE-893FB83E4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0DD100A-4C9E-40F5-BB7D-97B9F230D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5399F30-AA00-825C-22C8-E1B9912F0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16488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9A6CC749-9968-6C22-F3F8-0AB41EA95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6392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188640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6000" b="1" spc="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8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7548" y="476672"/>
            <a:ext cx="9182994" cy="648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El vino a mi vida en un día muy especial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cambió mi corazón en un nuevo corazón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esta es la razón por la que digo que: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400" dirty="0">
              <a:solidFill>
                <a:srgbClr val="000000"/>
              </a:solidFill>
              <a:latin typeface="Please write me a song" panose="02000603000000000000" pitchFamily="2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2C85844-7B4D-B12C-E78E-C818FA780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467" y="3501524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4E7CC211-EFEB-58B4-9E5A-CF96FE490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3663614" cy="397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3">
            <a:extLst>
              <a:ext uri="{FF2B5EF4-FFF2-40B4-BE49-F238E27FC236}">
                <a16:creationId xmlns:a16="http://schemas.microsoft.com/office/drawing/2014/main" id="{F14CCD1E-B2B9-A47A-9D80-DE051B04D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171400"/>
            <a:ext cx="9144000" cy="130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IV DOMINGO DE PASCUA</a:t>
            </a:r>
          </a:p>
        </p:txBody>
      </p:sp>
      <p:pic>
        <p:nvPicPr>
          <p:cNvPr id="2" name="Picture 4" descr="Comentario Palabra de Dios: “La vida eterna…” (Jn 10,27-30 – 4º Domingo de  Pascua)">
            <a:extLst>
              <a:ext uri="{FF2B5EF4-FFF2-40B4-BE49-F238E27FC236}">
                <a16:creationId xmlns:a16="http://schemas.microsoft.com/office/drawing/2014/main" id="{FB686F0F-F35B-F3C6-EAAE-D5B03F659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26468"/>
            <a:ext cx="3892885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2B0C57B-AC69-1CCC-3108-CED25FC687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7" r="20924"/>
          <a:stretch>
            <a:fillRect/>
          </a:stretch>
        </p:blipFill>
        <p:spPr bwMode="auto">
          <a:xfrm>
            <a:off x="4932040" y="1268760"/>
            <a:ext cx="3892885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616624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GLORIA</a:t>
            </a:r>
            <a:endParaRPr lang="es-ES" altLang="es-ES" sz="54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3A6C2A8-66AA-45DF-A4EC-A7304FF1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2850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LITURGIA DE LA PALABRA</a:t>
            </a:r>
            <a:endParaRPr lang="es-ES" altLang="es-ES" sz="44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788F24-24A0-4C71-9A64-D2040A40442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PRIMERA LECTURA: 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Libro de los Hechos de los Apóstoles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 mi pastor, nada me falta.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carta del apóstol S. Pedro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54A109B5-3847-464E-920D-0499616C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6084168" y="4288734"/>
            <a:ext cx="2828056" cy="243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1F33AF-29AB-4465-B7AE-44490DE7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196752"/>
            <a:ext cx="7777162" cy="40513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Cristo vive dentro de ti, 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Ale - luya, </a:t>
            </a:r>
            <a:r>
              <a:rPr lang="es-ES" altLang="es-ES" sz="4000" dirty="0" err="1">
                <a:latin typeface="Please write me a song" panose="02000603000000000000" pitchFamily="2" charset="0"/>
              </a:rPr>
              <a:t>Alelu</a:t>
            </a:r>
            <a:r>
              <a:rPr lang="es-ES" altLang="es-ES" sz="4000" dirty="0">
                <a:latin typeface="Please write me a song" panose="02000603000000000000" pitchFamily="2" charset="0"/>
              </a:rPr>
              <a:t>-u-u-ya.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Cristo vive dentro de ti,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entre nosotros Ale- </a:t>
            </a:r>
            <a:r>
              <a:rPr lang="es-ES" altLang="es-ES" sz="4000" dirty="0" err="1">
                <a:latin typeface="Please write me a song" panose="02000603000000000000" pitchFamily="2" charset="0"/>
              </a:rPr>
              <a:t>lu</a:t>
            </a:r>
            <a:r>
              <a:rPr lang="es-ES" altLang="es-ES" sz="4000" dirty="0">
                <a:latin typeface="Please write me a song" panose="02000603000000000000" pitchFamily="2" charset="0"/>
              </a:rPr>
              <a:t> - ya. (Bis)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260350"/>
            <a:ext cx="4608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CRISTO VIVE! 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1979613" y="4005263"/>
            <a:ext cx="5216525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17032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4974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uadroTexto 1">
            <a:extLst>
              <a:ext uri="{FF2B5EF4-FFF2-40B4-BE49-F238E27FC236}">
                <a16:creationId xmlns:a16="http://schemas.microsoft.com/office/drawing/2014/main" id="{DCAC1B77-5BF0-4F17-A665-9A03AED88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980728"/>
            <a:ext cx="904708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Juan, 10.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soy la puerta de las ovejas.</a:t>
            </a:r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28C8A52F-0418-3147-34E4-E524CEB91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243408"/>
            <a:ext cx="9144000" cy="1186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IV DOMINGO DE PASCUA</a:t>
            </a:r>
          </a:p>
        </p:txBody>
      </p:sp>
      <p:pic>
        <p:nvPicPr>
          <p:cNvPr id="3" name="Picture 4" descr="Comentario Palabra de Dios: “La vida eterna…” (Jn 10,27-30 – 4º Domingo de  Pascua)">
            <a:extLst>
              <a:ext uri="{FF2B5EF4-FFF2-40B4-BE49-F238E27FC236}">
                <a16:creationId xmlns:a16="http://schemas.microsoft.com/office/drawing/2014/main" id="{462139E3-649E-6F27-8016-491BEF9C4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11872"/>
            <a:ext cx="3892885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16E22DD1-8DEE-B866-BFA1-E00F7AD72B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7" r="20924"/>
          <a:stretch>
            <a:fillRect/>
          </a:stretch>
        </p:blipFill>
        <p:spPr bwMode="auto">
          <a:xfrm>
            <a:off x="5292080" y="2487999"/>
            <a:ext cx="3316821" cy="426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lease write me a song">
      <a:majorFont>
        <a:latin typeface="Please write me a song"/>
        <a:ea typeface=""/>
        <a:cs typeface=""/>
      </a:majorFont>
      <a:minorFont>
        <a:latin typeface="Please write me a so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RENAYPIEDRA">
  <a:themeElements>
    <a:clrScheme name="ARENAYPIED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ENAYPIEDR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RENAYPIED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NAYPIEDR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ENAYPIEDRA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9499</TotalTime>
  <Words>1790</Words>
  <Application>Microsoft Office PowerPoint</Application>
  <PresentationFormat>Presentación en pantalla (4:3)</PresentationFormat>
  <Paragraphs>298</Paragraphs>
  <Slides>36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36</vt:i4>
      </vt:variant>
    </vt:vector>
  </HeadingPairs>
  <TitlesOfParts>
    <vt:vector size="53" baseType="lpstr">
      <vt:lpstr>Arial</vt:lpstr>
      <vt:lpstr>Bodoni MT Black</vt:lpstr>
      <vt:lpstr>Calibri</vt:lpstr>
      <vt:lpstr>Calibri Light</vt:lpstr>
      <vt:lpstr>Cambria</vt:lpstr>
      <vt:lpstr>Cooper Black</vt:lpstr>
      <vt:lpstr>Monotype Corsiva</vt:lpstr>
      <vt:lpstr>Please write me a song</vt:lpstr>
      <vt:lpstr>Running shoe</vt:lpstr>
      <vt:lpstr>Times New Roman</vt:lpstr>
      <vt:lpstr>Trebuchet MS</vt:lpstr>
      <vt:lpstr>Wingdings</vt:lpstr>
      <vt:lpstr>Wingdings 2</vt:lpstr>
      <vt:lpstr>Wingdings 3</vt:lpstr>
      <vt:lpstr>Faceta</vt:lpstr>
      <vt:lpstr>Tema de Office</vt:lpstr>
      <vt:lpstr>ARENAYPIEDRA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NADA NOS SEPARARÁ</vt:lpstr>
      <vt:lpstr>Presentación de PowerPoint</vt:lpstr>
      <vt:lpstr>Presentación de PowerPoint</vt:lpstr>
      <vt:lpstr>Presentación de PowerPoint</vt:lpstr>
      <vt:lpstr>HÁGASE EN MI TU VOLUNTAD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875</cp:revision>
  <dcterms:created xsi:type="dcterms:W3CDTF">2008-10-09T14:11:57Z</dcterms:created>
  <dcterms:modified xsi:type="dcterms:W3CDTF">2026-04-23T09:14:22Z</dcterms:modified>
</cp:coreProperties>
</file>