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9068" r:id="rId2"/>
    <p:sldMasterId id="2147489081" r:id="rId3"/>
  </p:sldMasterIdLst>
  <p:notesMasterIdLst>
    <p:notesMasterId r:id="rId43"/>
  </p:notesMasterIdLst>
  <p:sldIdLst>
    <p:sldId id="1501" r:id="rId4"/>
    <p:sldId id="1497" r:id="rId5"/>
    <p:sldId id="1498" r:id="rId6"/>
    <p:sldId id="1499" r:id="rId7"/>
    <p:sldId id="898" r:id="rId8"/>
    <p:sldId id="1146" r:id="rId9"/>
    <p:sldId id="1460" r:id="rId10"/>
    <p:sldId id="260" r:id="rId11"/>
    <p:sldId id="1254" r:id="rId12"/>
    <p:sldId id="882" r:id="rId13"/>
    <p:sldId id="1479" r:id="rId14"/>
    <p:sldId id="1480" r:id="rId15"/>
    <p:sldId id="339" r:id="rId16"/>
    <p:sldId id="1351" r:id="rId17"/>
    <p:sldId id="1023" r:id="rId18"/>
    <p:sldId id="1481" r:id="rId19"/>
    <p:sldId id="1340" r:id="rId20"/>
    <p:sldId id="1341" r:id="rId21"/>
    <p:sldId id="1483" r:id="rId22"/>
    <p:sldId id="1484" r:id="rId23"/>
    <p:sldId id="1436" r:id="rId24"/>
    <p:sldId id="1485" r:id="rId25"/>
    <p:sldId id="1486" r:id="rId26"/>
    <p:sldId id="1413" r:id="rId27"/>
    <p:sldId id="1414" r:id="rId28"/>
    <p:sldId id="1488" r:id="rId29"/>
    <p:sldId id="1500" r:id="rId30"/>
    <p:sldId id="1502" r:id="rId31"/>
    <p:sldId id="1487" r:id="rId32"/>
    <p:sldId id="1503" r:id="rId33"/>
    <p:sldId id="1493" r:id="rId34"/>
    <p:sldId id="744" r:id="rId35"/>
    <p:sldId id="417" r:id="rId36"/>
    <p:sldId id="414" r:id="rId37"/>
    <p:sldId id="1451" r:id="rId38"/>
    <p:sldId id="1452" r:id="rId39"/>
    <p:sldId id="1453" r:id="rId40"/>
    <p:sldId id="1454" r:id="rId41"/>
    <p:sldId id="1304" r:id="rId4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CC6600"/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01/05/2026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E1CFE-51A3-6F53-0BC3-AE2815B66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FBDE26C0-292F-C923-60D0-A9FBE0CA64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A10D43AF-85FD-F885-FFB0-06716F2DB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EDE9F922-15F0-2CF6-EF4E-8E8601E17F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632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2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789E2E-2F46-4D3E-B38A-0E6F1C34F6B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86FA41-FB96-49EB-9E0A-FCC6B0C5E2E6}" type="slidenum">
              <a:rPr lang="es-ES" altLang="es-ES" smtClean="0"/>
              <a:pPr>
                <a:defRPr/>
              </a:pPr>
              <a:t>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75095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2887C-459A-CCA0-D047-0316301BF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B4D6ACFF-B2CA-28EE-3454-9831E0D145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71415C7D-A783-C6C6-74E7-09860410C9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A183EDB6-E069-BD34-62E3-8F9B85F6F4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27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36224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11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497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85842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98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3597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66968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9141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5222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4778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84376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94599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005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76F9C13-6072-A2AB-2B28-9A46E7C40C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E360EDA-359D-8DEB-92DC-AF266DF6BC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3D6D-9313-49B1-A1F7-7CF9E45E2F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145C8AF-9D4F-6A1C-BE91-CC214C9D630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371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8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2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8199-797E-40C6-A1C3-A378275C1CA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93570080"/>
      </p:ext>
    </p:extLst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EC29-0B88-4799-A47D-C4EFF1170BA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52334259"/>
      </p:ext>
    </p:extLst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8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2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752C5-01A4-4D33-B69A-70A0440600D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37381880"/>
      </p:ext>
    </p:extLst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864C-C55A-493C-B1C0-99D6161697A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51628474"/>
      </p:ext>
    </p:extLst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F728-0CF3-4463-88A4-1EE498929AF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23632670"/>
      </p:ext>
    </p:extLst>
  </p:cSld>
  <p:clrMapOvr>
    <a:masterClrMapping/>
  </p:clrMapOvr>
  <p:transition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597B-145F-4B20-9D9B-16454DBBA5A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77647173"/>
      </p:ext>
    </p:extLst>
  </p:cSld>
  <p:clrMapOvr>
    <a:masterClrMapping/>
  </p:clrMapOvr>
  <p:transition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C0A5-8520-4B28-8859-78AD4502AC0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9271133"/>
      </p:ext>
    </p:extLst>
  </p:cSld>
  <p:clrMapOvr>
    <a:masterClrMapping/>
  </p:clrMapOvr>
  <p:transition advClick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24465-889F-4434-8D22-F58580FC2AC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765845"/>
      </p:ext>
    </p:extLst>
  </p:cSld>
  <p:clrMapOvr>
    <a:masterClrMapping/>
  </p:clrMapOvr>
  <p:transition advClick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15135-2401-4BEB-81D3-DDF9A310546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19989434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ED5EA-992C-4A12-8DE1-A43A7EF35D2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27998346"/>
      </p:ext>
    </p:extLst>
  </p:cSld>
  <p:clrMapOvr>
    <a:masterClrMapping/>
  </p:clrMapOvr>
  <p:transition advClick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7236-4101-4348-88FB-EFDD12697D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00131149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6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69" r:id="rId1"/>
    <p:sldLayoutId id="2147489070" r:id="rId2"/>
    <p:sldLayoutId id="2147489071" r:id="rId3"/>
    <p:sldLayoutId id="2147489072" r:id="rId4"/>
    <p:sldLayoutId id="2147489073" r:id="rId5"/>
    <p:sldLayoutId id="2147489074" r:id="rId6"/>
    <p:sldLayoutId id="2147489075" r:id="rId7"/>
    <p:sldLayoutId id="2147489076" r:id="rId8"/>
    <p:sldLayoutId id="2147489077" r:id="rId9"/>
    <p:sldLayoutId id="2147489078" r:id="rId10"/>
    <p:sldLayoutId id="2147489079" r:id="rId11"/>
    <p:sldLayoutId id="2147489080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025B7E3-AE59-4F6C-903F-DB85252607D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5048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82" r:id="rId1"/>
    <p:sldLayoutId id="2147489083" r:id="rId2"/>
    <p:sldLayoutId id="2147489084" r:id="rId3"/>
    <p:sldLayoutId id="2147489085" r:id="rId4"/>
    <p:sldLayoutId id="2147489086" r:id="rId5"/>
    <p:sldLayoutId id="2147489087" r:id="rId6"/>
    <p:sldLayoutId id="2147489088" r:id="rId7"/>
    <p:sldLayoutId id="2147489089" r:id="rId8"/>
    <p:sldLayoutId id="2147489090" r:id="rId9"/>
    <p:sldLayoutId id="2147489091" r:id="rId10"/>
    <p:sldLayoutId id="2147489092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189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37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56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754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5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jp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jp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Credos/Credo_Corto.pptm" TargetMode="External"/><Relationship Id="rId13" Type="http://schemas.openxmlformats.org/officeDocument/2006/relationships/hyperlink" Target="Credos/Credo_Largo.pptm" TargetMode="External"/><Relationship Id="rId18" Type="http://schemas.openxmlformats.org/officeDocument/2006/relationships/image" Target="../media/image53.jpeg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56.jpeg"/><Relationship Id="rId7" Type="http://schemas.openxmlformats.org/officeDocument/2006/relationships/image" Target="../media/image45.jpeg"/><Relationship Id="rId12" Type="http://schemas.openxmlformats.org/officeDocument/2006/relationships/image" Target="../media/image48.jpeg"/><Relationship Id="rId17" Type="http://schemas.openxmlformats.org/officeDocument/2006/relationships/image" Target="../media/image52.jpeg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51.jpeg"/><Relationship Id="rId20" Type="http://schemas.openxmlformats.org/officeDocument/2006/relationships/image" Target="../media/image55.jpe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4.jpeg"/><Relationship Id="rId11" Type="http://schemas.openxmlformats.org/officeDocument/2006/relationships/hyperlink" Target="Musica" TargetMode="External"/><Relationship Id="rId24" Type="http://schemas.openxmlformats.org/officeDocument/2006/relationships/image" Target="../media/image58.jpeg"/><Relationship Id="rId5" Type="http://schemas.openxmlformats.org/officeDocument/2006/relationships/image" Target="../media/image43.jpeg"/><Relationship Id="rId15" Type="http://schemas.openxmlformats.org/officeDocument/2006/relationships/image" Target="../media/image50.jpeg"/><Relationship Id="rId23" Type="http://schemas.openxmlformats.org/officeDocument/2006/relationships/image" Target="../media/image57.jpeg"/><Relationship Id="rId10" Type="http://schemas.openxmlformats.org/officeDocument/2006/relationships/image" Target="../media/image47.jpeg"/><Relationship Id="rId19" Type="http://schemas.openxmlformats.org/officeDocument/2006/relationships/image" Target="../media/image54.jpeg"/><Relationship Id="rId4" Type="http://schemas.openxmlformats.org/officeDocument/2006/relationships/image" Target="../media/image42.jpg"/><Relationship Id="rId9" Type="http://schemas.openxmlformats.org/officeDocument/2006/relationships/image" Target="../media/image46.jpeg"/><Relationship Id="rId14" Type="http://schemas.openxmlformats.org/officeDocument/2006/relationships/image" Target="../media/image49.jpeg"/><Relationship Id="rId22" Type="http://schemas.openxmlformats.org/officeDocument/2006/relationships/hyperlink" Target="Indice%20General.pptm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3350C-DD64-B80C-A7D5-B79750886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FAMILIA_Varios\RECURSOS_PASTORAL\ImagenesPastoral\Liturgia\Marco.jpg">
            <a:extLst>
              <a:ext uri="{FF2B5EF4-FFF2-40B4-BE49-F238E27FC236}">
                <a16:creationId xmlns:a16="http://schemas.microsoft.com/office/drawing/2014/main" id="{59414940-3CC9-BC32-0881-5A006BE59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530317"/>
            <a:ext cx="5402619" cy="229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D4A045A-D2F4-319B-0AA7-90EDC9ECE988}"/>
              </a:ext>
            </a:extLst>
          </p:cNvPr>
          <p:cNvSpPr txBox="1"/>
          <p:nvPr/>
        </p:nvSpPr>
        <p:spPr>
          <a:xfrm>
            <a:off x="-114200" y="4752856"/>
            <a:ext cx="528948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Celebración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PRIMERAS COMUNIONES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3, 10, 17 y 24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Eucaristía de la 1 de la tarde</a:t>
            </a:r>
          </a:p>
        </p:txBody>
      </p:sp>
      <p:sp>
        <p:nvSpPr>
          <p:cNvPr id="14" name="Text Box 1">
            <a:extLst>
              <a:ext uri="{FF2B5EF4-FFF2-40B4-BE49-F238E27FC236}">
                <a16:creationId xmlns:a16="http://schemas.microsoft.com/office/drawing/2014/main" id="{D6DC755B-0D33-D91F-CA20-ECE1BA330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7722" y="188640"/>
            <a:ext cx="3908774" cy="4341676"/>
          </a:xfrm>
          <a:prstGeom prst="rect">
            <a:avLst/>
          </a:prstGeom>
          <a:solidFill>
            <a:schemeClr val="bg1">
              <a:alpha val="75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Domingo 3 de Mayo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Día de la Madre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Venta de Claveles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( 1 €uro 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(Eucaristías del Sábado 2 y Domingo 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Beca para Misiones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(Vocaciones Nativas)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2B218D8-A36E-1C90-CB24-D7906660D4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0" t="11195" r="3543" b="28357"/>
          <a:stretch/>
        </p:blipFill>
        <p:spPr>
          <a:xfrm>
            <a:off x="5127722" y="188639"/>
            <a:ext cx="631088" cy="111456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525C118-278C-9704-4DA0-8B073B4DF7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 t="15734" r="62260" b="26992"/>
          <a:stretch/>
        </p:blipFill>
        <p:spPr>
          <a:xfrm>
            <a:off x="8336990" y="836712"/>
            <a:ext cx="681042" cy="113963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638804CE-5C33-8F99-4B5C-363E5F8710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92" y="3384875"/>
            <a:ext cx="2174503" cy="94435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26" name="Text Box 4">
            <a:extLst>
              <a:ext uri="{FF2B5EF4-FFF2-40B4-BE49-F238E27FC236}">
                <a16:creationId xmlns:a16="http://schemas.microsoft.com/office/drawing/2014/main" id="{B38DA3E7-2373-96BB-8CC1-AB53CA4B7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67" y="89086"/>
            <a:ext cx="4979321" cy="4441232"/>
          </a:xfrm>
          <a:prstGeom prst="rect">
            <a:avLst/>
          </a:prstGeom>
          <a:solidFill>
            <a:srgbClr val="FFFF00"/>
          </a:solidFill>
          <a:ln w="44450">
            <a:solidFill>
              <a:srgbClr val="0033CC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9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B8B0A34A-B1FF-BD2B-01A4-CD8E8DD29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67" y="142645"/>
            <a:ext cx="4979321" cy="4368755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de Hoy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Domingo 3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AYUDA a la IGLESIA NECESITADA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  </a:t>
            </a:r>
            <a:r>
              <a:rPr kumimoji="0" lang="es-ES" altLang="es-ES" sz="2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CÁRITAS DIOCESANA</a:t>
            </a:r>
            <a:endParaRPr kumimoji="0" lang="es-ES" altLang="es-ES" sz="2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F135909-C5D4-DD35-68A5-5A0BC92A77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69" y="1844824"/>
            <a:ext cx="2428596" cy="1368152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B72794B7-11A0-5D5E-DCF6-799FFDFEBF8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9" r="2426" b="16837"/>
          <a:stretch/>
        </p:blipFill>
        <p:spPr>
          <a:xfrm>
            <a:off x="2773376" y="1762377"/>
            <a:ext cx="2139277" cy="6585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E88CCAAB-E44A-AD52-3F15-6D675F68F03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203" y="3638107"/>
            <a:ext cx="992183" cy="80442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D292CDB-0F31-30D5-7E41-CF6276BDA1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649" y="2420888"/>
            <a:ext cx="2170730" cy="88120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9761C8C-C85D-542B-888D-B21E293742A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9" r="2426" b="16837"/>
          <a:stretch/>
        </p:blipFill>
        <p:spPr>
          <a:xfrm>
            <a:off x="257669" y="2720841"/>
            <a:ext cx="1595256" cy="492135"/>
          </a:xfrm>
          <a:prstGeom prst="rect">
            <a:avLst/>
          </a:prstGeom>
          <a:ln w="12700">
            <a:noFill/>
          </a:ln>
        </p:spPr>
      </p:pic>
      <p:pic>
        <p:nvPicPr>
          <p:cNvPr id="30" name="Picture 2" descr="C:\FAMILIA_Varios\RECURSOS_PASTORAL\ImagenesPastoral\Liturgia\Marco.jpg">
            <a:extLst>
              <a:ext uri="{FF2B5EF4-FFF2-40B4-BE49-F238E27FC236}">
                <a16:creationId xmlns:a16="http://schemas.microsoft.com/office/drawing/2014/main" id="{0F82ACE3-E4A1-3003-FB06-6C422BBF7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653" y="4589172"/>
            <a:ext cx="4215620" cy="217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392D0E54-AA4D-8A27-CC77-3B0A1A9BD0DB}"/>
              </a:ext>
            </a:extLst>
          </p:cNvPr>
          <p:cNvSpPr txBox="1"/>
          <p:nvPr/>
        </p:nvSpPr>
        <p:spPr>
          <a:xfrm>
            <a:off x="5159822" y="4848574"/>
            <a:ext cx="371719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CONFESIONES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Sacramento de la RECONCILIACIÓN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distintos momentos y siempre diciéndoselo al Sacerdote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01029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488" y="1052736"/>
            <a:ext cx="9144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Juan 14.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soy el camino y la verdad y la vida</a:t>
            </a: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28C8A52F-0418-3147-34E4-E524CEB91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171400"/>
            <a:ext cx="9144000" cy="130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 DOMINGO DE PASCUA</a:t>
            </a:r>
          </a:p>
        </p:txBody>
      </p:sp>
      <p:pic>
        <p:nvPicPr>
          <p:cNvPr id="3" name="Picture 2" descr="El Rincón del Anacoreta: CAMINO, VERDAD Y VIDA">
            <a:extLst>
              <a:ext uri="{FF2B5EF4-FFF2-40B4-BE49-F238E27FC236}">
                <a16:creationId xmlns:a16="http://schemas.microsoft.com/office/drawing/2014/main" id="{FFE9D575-07B5-114F-8D80-58B794967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564904"/>
            <a:ext cx="5760640" cy="411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2000" b="0" i="0" u="none" strike="noStrike" kern="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					</a:t>
            </a:r>
            <a:r>
              <a:rPr kumimoji="0" lang="es-ES" altLang="es-ES" sz="2000" b="1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 Amén.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789040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     </a:t>
            </a:r>
            <a:r>
              <a:rPr 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        </a:t>
            </a:r>
            <a:r>
              <a:rPr lang="es-ES" sz="54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28203"/>
            <a:ext cx="1079128" cy="10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5455AA42-2ED1-D9A6-9D49-DBB755DBC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5508104" y="2709863"/>
            <a:ext cx="3385071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892225"/>
            <a:ext cx="8704263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dar, que no me hayas dado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decir, que no me hayas dicho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puedo hacer por Ti, si yo no puedo hacer nada?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Si yo no puedo hacer nada, si no es por Ti mi Dios.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8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		</a:t>
            </a:r>
            <a:r>
              <a:rPr lang="es-ES" altLang="es-ES" sz="3200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</a:t>
            </a: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5" y="122784"/>
            <a:ext cx="87042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ct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QUÉ TE PUEDO DAR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14E1F910-14E8-56DD-57EB-7A0CB5B1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54008"/>
            <a:ext cx="8532812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nuestro Rey Yahvé.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el que nos redime.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endParaRPr lang="es-ES" altLang="es-ES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</p:txBody>
      </p:sp>
      <p:pic>
        <p:nvPicPr>
          <p:cNvPr id="24579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8AFC55D-AF00-5638-DA3D-FC87B6CC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938838" y="4021138"/>
            <a:ext cx="2881312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3 CuadroTexto">
            <a:extLst>
              <a:ext uri="{FF2B5EF4-FFF2-40B4-BE49-F238E27FC236}">
                <a16:creationId xmlns:a16="http://schemas.microsoft.com/office/drawing/2014/main" id="{049B8B8E-5CF6-5791-C6C6-800964862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33" y="57398"/>
            <a:ext cx="831683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SANTO </a:t>
            </a:r>
            <a:endParaRPr lang="es-ES" altLang="es-ES" sz="60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4581" name="6 CuadroTexto">
            <a:extLst>
              <a:ext uri="{FF2B5EF4-FFF2-40B4-BE49-F238E27FC236}">
                <a16:creationId xmlns:a16="http://schemas.microsoft.com/office/drawing/2014/main" id="{A0B21809-7323-2E88-3B61-90785E6A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FE054F5-BB40-5B65-3B64-37BD4FF32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011863" y="3754438"/>
            <a:ext cx="30368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uadroTexto 1">
            <a:extLst>
              <a:ext uri="{FF2B5EF4-FFF2-40B4-BE49-F238E27FC236}">
                <a16:creationId xmlns:a16="http://schemas.microsoft.com/office/drawing/2014/main" id="{8490543F-463F-EAB7-18E2-10C3EC234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 gloria a Jesucristo, el hijo de David.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las alturas a nuestro Salvador.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5604" name="6 CuadroTexto">
            <a:extLst>
              <a:ext uri="{FF2B5EF4-FFF2-40B4-BE49-F238E27FC236}">
                <a16:creationId xmlns:a16="http://schemas.microsoft.com/office/drawing/2014/main" id="{E856288F-8875-D820-8BAF-CD5DCB83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B5A53B2-A591-9E0F-285F-A565EF31F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80312" y="191293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C401CAF-24AA-5A02-1E2C-8A960AA6C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28507" y="2007394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60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CONSAGRACIÓN</a:t>
            </a:r>
            <a:endParaRPr kumimoji="0" lang="es-ES" altLang="es-ES" sz="66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23728" y="1531392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191" y="433571"/>
            <a:ext cx="4395787" cy="43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4572000" y="280289"/>
            <a:ext cx="4597734" cy="83099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2072CA69-6D02-91F8-B525-07E2A784CC8F}"/>
              </a:ext>
            </a:extLst>
          </p:cNvPr>
          <p:cNvSpPr txBox="1">
            <a:spLocks/>
          </p:cNvSpPr>
          <p:nvPr/>
        </p:nvSpPr>
        <p:spPr bwMode="auto">
          <a:xfrm>
            <a:off x="179512" y="5661248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49E65-1194-6B9F-E314-AA74763A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que estás en el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Santificado sea tu nombre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Venga a nosotros tu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Hágase tu voluntad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en la       como en el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Danos hoy nuestro       de cada día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 nuestras ofensas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como también nosotros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perdonamos a los que nos ofenden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No nos dejes caer en la tentación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y líbranos del mal.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1430"/>
                <a:solidFill>
                  <a:srgbClr val="CC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solidFill>
                  <a:srgbClr val="FFC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37" y="1052736"/>
            <a:ext cx="745232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nunca la dio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siempre soñó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bien la conoce.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está junto a ti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quiere hacerte feliz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un mundo de ilusiones.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5" y="94986"/>
            <a:ext cx="8640960" cy="782637"/>
          </a:xfrm>
        </p:spPr>
        <p:txBody>
          <a:bodyPr>
            <a:noAutofit/>
          </a:bodyPr>
          <a:lstStyle/>
          <a:p>
            <a:pPr algn="r" eaLnBrk="1" hangingPunct="1"/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PARA EL QUE NUNCA LA DIO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 para todos aquellos que no la han dado.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que no llegaron.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venga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 si eres padre de familia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 vives enamorado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En el mundo entero reine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Paz, siempre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venga la paz, a todos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siempre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6849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" y="404664"/>
            <a:ext cx="755967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Éste es el Cordero de Dios que quita el pecado del mundo. Dichosos los invitados a la mesa del Señor.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Todos: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Señor, no soy digno de que entres en mi casa, pero una palabra tuya bastará para sanarme.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F99B7-A385-42FB-A7F9-88DF4DCFD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168B9755-B139-5BC1-9A96-000EC0DA0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488" y="1052736"/>
            <a:ext cx="9144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Juan 14.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soy el camino y la verdad y la vida</a:t>
            </a: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02D4CAC6-7744-005E-B198-9382F21B1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171400"/>
            <a:ext cx="9144000" cy="130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 DOMINGO DE PASCUA</a:t>
            </a:r>
          </a:p>
        </p:txBody>
      </p:sp>
      <p:pic>
        <p:nvPicPr>
          <p:cNvPr id="3" name="Picture 2" descr="El Rincón del Anacoreta: CAMINO, VERDAD Y VIDA">
            <a:extLst>
              <a:ext uri="{FF2B5EF4-FFF2-40B4-BE49-F238E27FC236}">
                <a16:creationId xmlns:a16="http://schemas.microsoft.com/office/drawing/2014/main" id="{78798889-D13B-156D-D286-7BB96E5F5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564904"/>
            <a:ext cx="5760640" cy="411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916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DFEBE-2490-4925-1D50-FD960E5F9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2F50229C-83E8-283D-3C01-2D80A1D2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235" y="125413"/>
            <a:ext cx="79930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QUIERO</a:t>
            </a:r>
            <a:endParaRPr lang="es-ES" altLang="es-ES" sz="4800" b="1" u="sng" dirty="0">
              <a:solidFill>
                <a:srgbClr val="B88C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E9442DEB-34A9-7854-4B48-7F1FB596E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día a día penséis más en Mí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nadie olvide lo que Yo os dije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nunca olvidaré lo que con vosotros viví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B1877823-37F3-66C1-1CDB-899238FA6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1/3</a:t>
            </a:r>
          </a:p>
        </p:txBody>
      </p:sp>
      <p:pic>
        <p:nvPicPr>
          <p:cNvPr id="1026" name="Picture 2" descr="Diócesis de Málaga : Portal de la Iglesia Católica en Málaga">
            <a:extLst>
              <a:ext uri="{FF2B5EF4-FFF2-40B4-BE49-F238E27FC236}">
                <a16:creationId xmlns:a16="http://schemas.microsoft.com/office/drawing/2014/main" id="{16E4D2BB-3317-7DD2-24BA-E17099ABE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054" y="1844824"/>
            <a:ext cx="3306458" cy="422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556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69E4E-0FFD-9806-1C6A-6389C8CAE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">
            <a:extLst>
              <a:ext uri="{FF2B5EF4-FFF2-40B4-BE49-F238E27FC236}">
                <a16:creationId xmlns:a16="http://schemas.microsoft.com/office/drawing/2014/main" id="{5685F2A8-9FB8-0B81-340F-E916CBB14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1600" dirty="0">
                <a:solidFill>
                  <a:prstClr val="black"/>
                </a:solidFill>
                <a:latin typeface="Please write me a song"/>
              </a:rPr>
              <a:t>2/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3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BE73D001-3E71-FE49-F733-C334FA0AC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en el amor nunca exista un final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busquéis siempre el camino de la verdad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sé que nos es fácil pensar siempre en los demás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pic>
        <p:nvPicPr>
          <p:cNvPr id="2050" name="Picture 2" descr="Unidad Pastoral La Hiniesta Montamarta: Pan verdadero de vida auténtica...">
            <a:extLst>
              <a:ext uri="{FF2B5EF4-FFF2-40B4-BE49-F238E27FC236}">
                <a16:creationId xmlns:a16="http://schemas.microsoft.com/office/drawing/2014/main" id="{1D2C840B-8D49-38B2-8D15-2A765B96D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545" y="2924944"/>
            <a:ext cx="3521968" cy="22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758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7703EB00-5E53-BD7A-7CB7-EC5250BA7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A99A26CA-9D4C-2557-43B9-A22A99572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A03C842F-1ABA-C41A-4EEB-73874260D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41" y="260350"/>
            <a:ext cx="83601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CONMIGO PUEDES CONTAR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658663F0-C208-E272-7036-CF7AB00EC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BEC55A9E-5C34-C7D7-74B3-69EEB04EC2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185730" y="4564944"/>
            <a:ext cx="4432945" cy="751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BA1E6-EF3A-0F9A-929B-F63401B03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">
            <a:extLst>
              <a:ext uri="{FF2B5EF4-FFF2-40B4-BE49-F238E27FC236}">
                <a16:creationId xmlns:a16="http://schemas.microsoft.com/office/drawing/2014/main" id="{D093CCC8-A919-C244-F2B2-A086AD45B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1600" dirty="0">
                <a:solidFill>
                  <a:prstClr val="black"/>
                </a:solidFill>
                <a:latin typeface="Please write me a song"/>
              </a:rPr>
              <a:t>3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/3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1B69F949-3CB2-8158-E267-DD2C876BC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9"/>
            <a:ext cx="8024479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en el amor nunca exista un final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busquéis siempre el camino de la verdad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sé que nos es fácil pensar siempre en los demás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pic>
        <p:nvPicPr>
          <p:cNvPr id="4" name="Picture 2" descr="Unidad Pastoral La Hiniesta Montamarta: Pan verdadero de vida auténtica...">
            <a:extLst>
              <a:ext uri="{FF2B5EF4-FFF2-40B4-BE49-F238E27FC236}">
                <a16:creationId xmlns:a16="http://schemas.microsoft.com/office/drawing/2014/main" id="{884AB8D0-144E-74CE-EBD8-8741CB14A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545" y="2924944"/>
            <a:ext cx="3521968" cy="22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22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3069"/>
            <a:ext cx="2723313" cy="45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268537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311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9DD9DD8-6FD4-8F56-670D-B11A61678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403807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653112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53E59DA4-4F50-782E-3843-0B04DECA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¡Gracias, mi Dios!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530317"/>
            <a:ext cx="5402619" cy="229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-114200" y="4752856"/>
            <a:ext cx="528948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Celebración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PRIMERAS COMUNIONES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3, 10, 17 y 24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Eucaristía de la 1 de la tarde</a:t>
            </a: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5127722" y="188640"/>
            <a:ext cx="3908774" cy="4341676"/>
          </a:xfrm>
          <a:prstGeom prst="rect">
            <a:avLst/>
          </a:prstGeom>
          <a:solidFill>
            <a:schemeClr val="bg1">
              <a:alpha val="75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Domingo 3 de Mayo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Día de la Madre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Venta de Claveles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( 1 €uro 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(Eucaristías del Sábado 2 y Domingo 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Beca para Misiones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(Vocaciones Nativas)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0" t="11195" r="3543" b="28357"/>
          <a:stretch/>
        </p:blipFill>
        <p:spPr>
          <a:xfrm>
            <a:off x="5127722" y="188639"/>
            <a:ext cx="631088" cy="111456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 t="15734" r="62260" b="26992"/>
          <a:stretch/>
        </p:blipFill>
        <p:spPr>
          <a:xfrm>
            <a:off x="8336990" y="836712"/>
            <a:ext cx="681042" cy="1139631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92" y="3384875"/>
            <a:ext cx="2174503" cy="94435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86567" y="89086"/>
            <a:ext cx="4979321" cy="4441232"/>
          </a:xfrm>
          <a:prstGeom prst="rect">
            <a:avLst/>
          </a:prstGeom>
          <a:solidFill>
            <a:srgbClr val="FFFF00"/>
          </a:solidFill>
          <a:ln w="44450">
            <a:solidFill>
              <a:srgbClr val="0033CC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9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86567" y="142645"/>
            <a:ext cx="4979321" cy="4368755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de Hoy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Domingo 3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AYUDA a la IGLESIA NECESITADA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  CÁRITAS DIOCESANA</a:t>
            </a:r>
            <a:endParaRPr kumimoji="0" lang="es-ES" altLang="es-ES" sz="2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69" y="1844824"/>
            <a:ext cx="2428596" cy="1368152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9" r="2426" b="16837"/>
          <a:stretch/>
        </p:blipFill>
        <p:spPr>
          <a:xfrm>
            <a:off x="2773376" y="1762377"/>
            <a:ext cx="2139277" cy="6585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203" y="3638107"/>
            <a:ext cx="992183" cy="80442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649" y="2420888"/>
            <a:ext cx="2170730" cy="881201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9" r="2426" b="16837"/>
          <a:stretch/>
        </p:blipFill>
        <p:spPr>
          <a:xfrm>
            <a:off x="257669" y="2720841"/>
            <a:ext cx="1595256" cy="492135"/>
          </a:xfrm>
          <a:prstGeom prst="rect">
            <a:avLst/>
          </a:prstGeom>
          <a:ln w="12700">
            <a:noFill/>
          </a:ln>
        </p:spPr>
      </p:pic>
      <p:pic>
        <p:nvPicPr>
          <p:cNvPr id="30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653" y="4589172"/>
            <a:ext cx="4215620" cy="217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uadroTexto 30"/>
          <p:cNvSpPr txBox="1"/>
          <p:nvPr/>
        </p:nvSpPr>
        <p:spPr>
          <a:xfrm>
            <a:off x="5159822" y="4848574"/>
            <a:ext cx="371719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CONFESIONES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Sacramento de la RECONCILIACIÓN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distintos momentos y siempre diciéndoselo al Sacerdote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815763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WordArt 4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395318" y="266918"/>
            <a:ext cx="5600021" cy="785818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DeflateTop">
              <a:avLst>
                <a:gd name="adj" fmla="val 231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1" u="none" strike="noStrike" kern="1200" cap="none" spc="0" normalizeH="0" baseline="0" noProof="0" dirty="0">
                <a:ln w="12700" algn="ctr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400003" algn="ctr" rotWithShape="0">
                    <a:srgbClr val="1B1B1B"/>
                  </a:outerShdw>
                </a:effectLst>
                <a:uLnTx/>
                <a:uFillTx/>
                <a:latin typeface="Monotype Corsiva"/>
                <a:ea typeface="+mn-ea"/>
                <a:cs typeface="+mn-cs"/>
              </a:rPr>
              <a:t> </a:t>
            </a:r>
            <a:r>
              <a:rPr kumimoji="0" lang="es-ES" sz="3000" b="1" i="0" u="none" strike="noStrike" kern="1200" cap="none" spc="0" normalizeH="0" baseline="0" noProof="0" dirty="0"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>
                    <a:lumMod val="9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unning shoe" pitchFamily="2" charset="0"/>
                <a:ea typeface="+mn-ea"/>
                <a:cs typeface="+mn-cs"/>
              </a:rPr>
              <a:t>Parroquia  Cristo Redentor</a:t>
            </a:r>
          </a:p>
        </p:txBody>
      </p:sp>
      <p:pic>
        <p:nvPicPr>
          <p:cNvPr id="6" name="Imagen 5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279" y="6057344"/>
            <a:ext cx="149421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Imagen 14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9" y="224696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Imagen 12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800760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Imagen 2">
            <a:hlinkClick r:id="rId8" action="ppaction://hlinkpres?slideindex=1&amp;slidetitle=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47" y="6223966"/>
            <a:ext cx="2131373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Imagen 3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144883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Imagen 4">
            <a:hlinkClick r:id="rId11" action="ppaction://hlinkfile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5481280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3" name="16 CuadroTexto"/>
          <p:cNvSpPr txBox="1">
            <a:spLocks noChangeArrowheads="1"/>
          </p:cNvSpPr>
          <p:nvPr/>
        </p:nvSpPr>
        <p:spPr bwMode="auto">
          <a:xfrm>
            <a:off x="53279" y="5909210"/>
            <a:ext cx="34559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</a:t>
            </a:r>
            <a:r>
              <a:rPr kumimoji="0" lang="es-ES_tradnl" alt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www.cristoredentor.info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4" name="19 CuadroTexto"/>
          <p:cNvSpPr txBox="1">
            <a:spLocks noChangeArrowheads="1"/>
          </p:cNvSpPr>
          <p:nvPr/>
        </p:nvSpPr>
        <p:spPr bwMode="auto">
          <a:xfrm>
            <a:off x="30946" y="6165304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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va-cristoredentor@archivalladolid.org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" name="Imagen 1">
            <a:hlinkClick r:id="rId13" action="ppaction://hlinkpres?slideindex=1&amp;slidetitle=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93" y="5622622"/>
            <a:ext cx="3585727" cy="46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4" name="WordArt 7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665813" y="1006954"/>
            <a:ext cx="5049904" cy="693854"/>
          </a:xfrm>
          <a:prstGeom prst="rect">
            <a:avLst/>
          </a:prstGeom>
          <a:ln>
            <a:noFill/>
          </a:ln>
          <a:effectLst>
            <a:softEdge rad="12700"/>
          </a:effectLst>
          <a:scene3d>
            <a:camera prst="obliqueBottomLeft"/>
            <a:lightRig rig="contrasting" dir="t"/>
          </a:scene3d>
          <a:sp3d>
            <a:bevelT w="139700" prst="cross"/>
          </a:sp3d>
        </p:spPr>
        <p:txBody>
          <a:bodyPr wrap="none" fromWordArt="1">
            <a:prstTxWarp prst="textPlain">
              <a:avLst/>
            </a:prstTxWarp>
            <a:sp3d prstMaterial="dkEdge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0" cap="none" spc="0" normalizeH="0" baseline="0" noProof="0" dirty="0">
                <a:ln w="28575" cmpd="sng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Cancionero</a:t>
            </a: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121027" y="1760636"/>
            <a:ext cx="2791248" cy="1660512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miércoles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Oración Comunitaria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Después de misa de 7 de la tarde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Con exposición del Santísimo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Vísperas y Oración con Jóvenes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A las 8:30 de la tarde en el Templo</a:t>
            </a:r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grpSp>
        <p:nvGrpSpPr>
          <p:cNvPr id="41" name="Grupo 40"/>
          <p:cNvGrpSpPr/>
          <p:nvPr/>
        </p:nvGrpSpPr>
        <p:grpSpPr>
          <a:xfrm>
            <a:off x="-252536" y="6449570"/>
            <a:ext cx="5743588" cy="400110"/>
            <a:chOff x="3570625" y="6318195"/>
            <a:chExt cx="5743588" cy="400110"/>
          </a:xfrm>
        </p:grpSpPr>
        <p:sp>
          <p:nvSpPr>
            <p:cNvPr id="42" name="16 CuadroTexto"/>
            <p:cNvSpPr txBox="1">
              <a:spLocks noChangeArrowheads="1"/>
            </p:cNvSpPr>
            <p:nvPr/>
          </p:nvSpPr>
          <p:spPr bwMode="auto">
            <a:xfrm>
              <a:off x="3570625" y="6318195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C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</a:t>
              </a:r>
              <a:r>
                <a:rPr kumimoji="0" lang="es-ES_tradnl" alt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www.instagram.com/cristoredentorva </a:t>
              </a:r>
              <a:endPara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393" y="6390504"/>
              <a:ext cx="244230" cy="244230"/>
            </a:xfrm>
            <a:prstGeom prst="rect">
              <a:avLst/>
            </a:prstGeom>
          </p:spPr>
        </p:pic>
      </p:grp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b="23228"/>
          <a:stretch/>
        </p:blipFill>
        <p:spPr>
          <a:xfrm>
            <a:off x="3030989" y="2006268"/>
            <a:ext cx="5037844" cy="338145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0" name="Text Box 1"/>
          <p:cNvSpPr txBox="1">
            <a:spLocks noChangeArrowheads="1"/>
          </p:cNvSpPr>
          <p:nvPr/>
        </p:nvSpPr>
        <p:spPr bwMode="auto">
          <a:xfrm>
            <a:off x="121027" y="3480975"/>
            <a:ext cx="2809104" cy="2468305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viernes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Servicio-voluntariado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 acogida, acondicionamiento y limpieza del Templo 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nuestros Locales Parroquiales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Templo: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</a:t>
            </a: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4:30 horas de la tarde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Locales:</a:t>
            </a: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6 de la tarde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       (podría ser en otro momento)</a:t>
            </a:r>
            <a:endParaRPr kumimoji="0" lang="es-ES_tradnl" sz="14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2050" name="Picture 2" descr="CRISTO_2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490" y="194927"/>
            <a:ext cx="1194562" cy="15567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glow rad="203200">
              <a:schemeClr val="accent3">
                <a:satMod val="175000"/>
                <a:alpha val="77000"/>
              </a:schemeClr>
            </a:glow>
          </a:effectLst>
        </p:spPr>
      </p:pic>
      <p:pic>
        <p:nvPicPr>
          <p:cNvPr id="12" name="Imagen 11">
            <a:hlinkClick r:id="" action="ppaction://noaction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202489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7" name="Imagen 16">
            <a:hlinkClick r:id="" action="ppaction://noaction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2600960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Imagen 9">
            <a:hlinkClick r:id="" action="ppaction://noaction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3177024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Imagen 8">
            <a:hlinkClick r:id="" action="ppaction://noaction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496" y="3753088"/>
            <a:ext cx="1482000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hlinkClick r:id="rId22" action="ppaction://hlinkpres?slideindex=1&amp;slidetitle="/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432915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Imagen 7">
            <a:hlinkClick r:id="" action="ppaction://noaction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490521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220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r" eaLnBrk="1" hangingPunct="1"/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HÁGASE EN MI TU VOLUNTAD</a:t>
            </a: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059115"/>
            <a:ext cx="9001125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Fuente de paz y de fidelidad,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Dios se fijó en Ti por tu humildad,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Elegida del Señor,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siempre dócil a su voz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330BED85-7F68-96B2-B8B8-109A70B7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96952"/>
            <a:ext cx="4471551" cy="372927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EDDE3128-F4FD-FB45-64CC-231041412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558800"/>
            <a:ext cx="77771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Llena de amor, de luz y sencillez,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Guía mis pies, maestra de la fe,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Cambia nuestro corazón,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por tu fiel intercesión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ante el Señor.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9CCE7F30-1A63-6C18-6126-91AD7E87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49333"/>
            <a:ext cx="4254219" cy="3548019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86A7-CC8D-9C84-30BE-893FB83E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DD100A-4C9E-40F5-BB7D-97B9F230D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399F30-AA00-825C-22C8-E1B9912F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16488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9A6CC749-9968-6C22-F3F8-0AB41EA9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6392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88640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000" b="1" spc="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8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F75E143B-C36B-5275-3C6B-0A00EF484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40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41EC0CF6-570C-1309-F76B-5EF59ADC3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F155AA22-A00D-A0C3-3FDB-5DC12A2A0E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18573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69036551-2E6E-AAC0-0D47-012EF039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F1ADC42-93E1-8986-BC63-C848D47A8B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989520"/>
            <a:ext cx="4432945" cy="751848"/>
          </a:xfrm>
          <a:prstGeom prst="rect">
            <a:avLst/>
          </a:prstGeom>
          <a:noFill/>
        </p:spPr>
      </p:pic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F1CDDE78-010F-1133-2040-EF5A7F122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207000"/>
            <a:ext cx="1792287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3">
            <a:extLst>
              <a:ext uri="{FF2B5EF4-FFF2-40B4-BE49-F238E27FC236}">
                <a16:creationId xmlns:a16="http://schemas.microsoft.com/office/drawing/2014/main" id="{F14CCD1E-B2B9-A47A-9D80-DE051B04D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171400"/>
            <a:ext cx="9144000" cy="130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 DOMINGO DE PASCUA</a:t>
            </a:r>
          </a:p>
        </p:txBody>
      </p:sp>
      <p:pic>
        <p:nvPicPr>
          <p:cNvPr id="2" name="Picture 2" descr="El Rincón del Anacoreta: CAMINO, VERDAD Y VIDA">
            <a:extLst>
              <a:ext uri="{FF2B5EF4-FFF2-40B4-BE49-F238E27FC236}">
                <a16:creationId xmlns:a16="http://schemas.microsoft.com/office/drawing/2014/main" id="{1118C784-82D6-7CBA-D61A-9A1165770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66" y="1412776"/>
            <a:ext cx="6869468" cy="4907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639463FA-4885-D352-7ED8-78855EB2F8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8300" y="1089024"/>
            <a:ext cx="8507412" cy="5076279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+mj-lt"/>
              </a:rPr>
              <a:t>GLORIA A DIOS EN EL CIELO Y EN LA TIERRA PAZ</a:t>
            </a:r>
          </a:p>
          <a:p>
            <a:pPr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+mj-lt"/>
              </a:rPr>
              <a:t>A LOS HOMBRES QUE AMA EL SEÑOR.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Por tu inmensa Gloria te alabamos,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te bendecimos, te adoramos,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te glorificamos, te damos gracias.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+mj-lt"/>
              </a:rPr>
              <a:t>       </a:t>
            </a:r>
            <a:r>
              <a:rPr lang="es-ES" altLang="es-ES" sz="3600" b="1" dirty="0">
                <a:latin typeface="+mj-lt"/>
              </a:rPr>
              <a:t>GLORIA A DIOS EN EL CIELO……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Señor, Dios, Rey celestial, Dios Padre Todopoderoso,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Señor, Hijo único, Jesucristo,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Señor Dios, Cordero de Dios, Hijo del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+mj-lt"/>
              </a:rPr>
              <a:t>        </a:t>
            </a:r>
            <a:r>
              <a:rPr lang="es-ES" altLang="es-ES" sz="3600" b="1" dirty="0">
                <a:latin typeface="+mj-lt"/>
              </a:rPr>
              <a:t>GLORIA A DIOS EN EL CIELO……</a:t>
            </a:r>
            <a:endParaRPr lang="es-ES" altLang="es-ES" sz="36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244" name="6 CuadroTexto">
            <a:extLst>
              <a:ext uri="{FF2B5EF4-FFF2-40B4-BE49-F238E27FC236}">
                <a16:creationId xmlns:a16="http://schemas.microsoft.com/office/drawing/2014/main" id="{C96EFB99-EAEB-A09A-BE2C-A9BF36457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261100"/>
            <a:ext cx="55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1/2</a:t>
            </a:r>
          </a:p>
        </p:txBody>
      </p:sp>
      <p:sp>
        <p:nvSpPr>
          <p:cNvPr id="2" name="1 CuadroTexto">
            <a:extLst>
              <a:ext uri="{FF2B5EF4-FFF2-40B4-BE49-F238E27FC236}">
                <a16:creationId xmlns:a16="http://schemas.microsoft.com/office/drawing/2014/main" id="{6A9417F2-CC5C-9587-2990-B716A96C4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8" y="163736"/>
            <a:ext cx="77153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800" b="1" i="0" u="sng" strike="noStrike" kern="1200" cap="none" spc="0" normalizeH="0" baseline="0" noProof="0" dirty="0">
                <a:ln>
                  <a:noFill/>
                </a:ln>
                <a:solidFill>
                  <a:srgbClr val="B88C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HIMNO DE GLORIA</a:t>
            </a:r>
            <a:endParaRPr kumimoji="0" lang="es-ES" altLang="es-ES" sz="4800" b="1" i="0" u="sng" strike="noStrike" kern="1200" cap="none" spc="0" normalizeH="0" baseline="0" noProof="0" dirty="0">
              <a:ln>
                <a:noFill/>
              </a:ln>
              <a:solidFill>
                <a:srgbClr val="B88C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4" name="Picture 2" descr="Alabanza al Espírtu">
            <a:extLst>
              <a:ext uri="{FF2B5EF4-FFF2-40B4-BE49-F238E27FC236}">
                <a16:creationId xmlns:a16="http://schemas.microsoft.com/office/drawing/2014/main" id="{E99C4CFE-6EB2-6A41-691D-A412EFF42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744" y="4235234"/>
            <a:ext cx="2866256" cy="259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505964D4-225C-8999-4604-91071CF4E72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507412" cy="511175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Tú que quitas el pecado del mundo, ten piedad de nosotros,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latin typeface="+mj-lt"/>
              </a:rPr>
              <a:t>  GLORIA</a:t>
            </a:r>
            <a:r>
              <a:rPr lang="es-ES" altLang="es-ES" sz="2800" b="1" dirty="0">
                <a:latin typeface="+mj-lt"/>
              </a:rPr>
              <a:t> </a:t>
            </a:r>
            <a:r>
              <a:rPr lang="es-ES" altLang="es-ES" sz="3600" b="1" dirty="0">
                <a:latin typeface="+mj-lt"/>
              </a:rPr>
              <a:t>A DIOS EN EL CIELO……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14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Porque sólo Tú eres santo,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sólo Tú, Señor,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con el Espíritu Santo,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en la gloria de Dios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+mj-lt"/>
              </a:rPr>
              <a:t>Amén.</a:t>
            </a:r>
            <a:endParaRPr lang="es-ES_tradnl" altLang="es-ES" sz="3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267" name="6 CuadroTexto">
            <a:extLst>
              <a:ext uri="{FF2B5EF4-FFF2-40B4-BE49-F238E27FC236}">
                <a16:creationId xmlns:a16="http://schemas.microsoft.com/office/drawing/2014/main" id="{1912922F-05EB-673F-1D69-4F4D9A3C1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261100"/>
            <a:ext cx="55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2/2</a:t>
            </a:r>
          </a:p>
        </p:txBody>
      </p:sp>
      <p:pic>
        <p:nvPicPr>
          <p:cNvPr id="2" name="Picture 2" descr="Alabanza al Espírtu">
            <a:extLst>
              <a:ext uri="{FF2B5EF4-FFF2-40B4-BE49-F238E27FC236}">
                <a16:creationId xmlns:a16="http://schemas.microsoft.com/office/drawing/2014/main" id="{E61CDB19-2994-1261-4E85-BE38CCE70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42617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LITURGIA DE LA PALABRA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PRIMERA LECTURA: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Libro de los Hechos de los Apóstoles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tu misericordia, Señor, venga sobre nosotros, como lo esperamos de ti.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carta del apóstol S. Pedro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6084168" y="4288734"/>
            <a:ext cx="2828056" cy="243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12AEE88-46BB-B36D-4D92-5A745406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8067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_tradnl" altLang="es-ES" sz="72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¡¡¡ALELUYA!!!</a:t>
            </a:r>
            <a:endParaRPr lang="es-ES" altLang="es-ES" sz="72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4E9DA40-43B5-F24F-8302-E807C90F9F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7544" y="1297564"/>
            <a:ext cx="5638800" cy="3615105"/>
          </a:xfrm>
        </p:spPr>
        <p:txBody>
          <a:bodyPr/>
          <a:lstStyle/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 cantará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quien perdió la esperanza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tierra sonreirá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Aleluuuuu</a:t>
            </a: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– </a:t>
            </a:r>
            <a:r>
              <a:rPr lang="es-ES_tradnl" altLang="es-ES" sz="4400" b="1" kern="0" spc="110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uuu</a:t>
            </a:r>
            <a:r>
              <a:rPr lang="es-ES_tradnl" altLang="es-ES" sz="4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- ya</a:t>
            </a:r>
            <a:endParaRPr lang="es-ES" altLang="es-ES" sz="44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AC3D38B1-59FA-00D7-1AF6-57201770B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502635" y="3645024"/>
            <a:ext cx="3383077" cy="2917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6629071-9B0C-FFE2-6AF6-F5D6B0A6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02635" y="3645024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omparto lo que tengo">
            <a:extLst>
              <a:ext uri="{FF2B5EF4-FFF2-40B4-BE49-F238E27FC236}">
                <a16:creationId xmlns:a16="http://schemas.microsoft.com/office/drawing/2014/main" id="{849130F3-CB43-5470-A425-D40082DE1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6" y="4873511"/>
            <a:ext cx="434340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lease write me a song">
      <a:majorFont>
        <a:latin typeface="Please write me a song"/>
        <a:ea typeface=""/>
        <a:cs typeface=""/>
      </a:majorFont>
      <a:minorFont>
        <a:latin typeface="Please write me a so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RENAYPIEDRA">
  <a:themeElements>
    <a:clrScheme name="ARENAYPIED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ENAYPIED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RENAYPIED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NAYPIED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ENAYPIEDRA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9498</TotalTime>
  <Words>2312</Words>
  <Application>Microsoft Office PowerPoint</Application>
  <PresentationFormat>Presentación en pantalla (4:3)</PresentationFormat>
  <Paragraphs>385</Paragraphs>
  <Slides>39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39</vt:i4>
      </vt:variant>
    </vt:vector>
  </HeadingPairs>
  <TitlesOfParts>
    <vt:vector size="58" baseType="lpstr">
      <vt:lpstr>Arial</vt:lpstr>
      <vt:lpstr>Bodoni MT Black</vt:lpstr>
      <vt:lpstr>Calibri</vt:lpstr>
      <vt:lpstr>Calibri Light</vt:lpstr>
      <vt:lpstr>Cambria</vt:lpstr>
      <vt:lpstr>Comic Sans MS</vt:lpstr>
      <vt:lpstr>Cooper Black</vt:lpstr>
      <vt:lpstr>DomCasual BT</vt:lpstr>
      <vt:lpstr>Monotype Corsiva</vt:lpstr>
      <vt:lpstr>Please write me a song</vt:lpstr>
      <vt:lpstr>Running shoe</vt:lpstr>
      <vt:lpstr>Times New Roman</vt:lpstr>
      <vt:lpstr>Trebuchet MS</vt:lpstr>
      <vt:lpstr>Wingdings</vt:lpstr>
      <vt:lpstr>Wingdings 2</vt:lpstr>
      <vt:lpstr>Wingdings 3</vt:lpstr>
      <vt:lpstr>Faceta</vt:lpstr>
      <vt:lpstr>Tema de Office</vt:lpstr>
      <vt:lpstr>ARENAYPIEDRA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¡¡¡ALELUYA!!!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Presentación de PowerPoint</vt:lpstr>
      <vt:lpstr>QUIERO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HÁGASE EN MI TU VOLUNTAD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877</cp:revision>
  <dcterms:created xsi:type="dcterms:W3CDTF">2008-10-09T14:11:57Z</dcterms:created>
  <dcterms:modified xsi:type="dcterms:W3CDTF">2026-05-01T20:06:35Z</dcterms:modified>
</cp:coreProperties>
</file>