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  <p:sldMasterId id="2147489068" r:id="rId2"/>
    <p:sldMasterId id="2147489081" r:id="rId3"/>
  </p:sldMasterIdLst>
  <p:notesMasterIdLst>
    <p:notesMasterId r:id="rId41"/>
  </p:notesMasterIdLst>
  <p:sldIdLst>
    <p:sldId id="417" r:id="rId4"/>
    <p:sldId id="1296" r:id="rId5"/>
    <p:sldId id="1498" r:id="rId6"/>
    <p:sldId id="1499" r:id="rId7"/>
    <p:sldId id="898" r:id="rId8"/>
    <p:sldId id="1456" r:id="rId9"/>
    <p:sldId id="260" r:id="rId10"/>
    <p:sldId id="907" r:id="rId11"/>
    <p:sldId id="882" r:id="rId12"/>
    <p:sldId id="1479" r:id="rId13"/>
    <p:sldId id="1480" r:id="rId14"/>
    <p:sldId id="339" r:id="rId15"/>
    <p:sldId id="1351" r:id="rId16"/>
    <p:sldId id="1023" r:id="rId17"/>
    <p:sldId id="1481" r:id="rId18"/>
    <p:sldId id="1482" r:id="rId19"/>
    <p:sldId id="1483" r:id="rId20"/>
    <p:sldId id="1484" r:id="rId21"/>
    <p:sldId id="1436" r:id="rId22"/>
    <p:sldId id="1485" r:id="rId23"/>
    <p:sldId id="1486" r:id="rId24"/>
    <p:sldId id="1413" r:id="rId25"/>
    <p:sldId id="1414" r:id="rId26"/>
    <p:sldId id="1488" r:id="rId27"/>
    <p:sldId id="1500" r:id="rId28"/>
    <p:sldId id="1222" r:id="rId29"/>
    <p:sldId id="1223" r:id="rId30"/>
    <p:sldId id="1224" r:id="rId31"/>
    <p:sldId id="1493" r:id="rId32"/>
    <p:sldId id="744" r:id="rId33"/>
    <p:sldId id="1501" r:id="rId34"/>
    <p:sldId id="1502" r:id="rId35"/>
    <p:sldId id="1451" r:id="rId36"/>
    <p:sldId id="1452" r:id="rId37"/>
    <p:sldId id="1453" r:id="rId38"/>
    <p:sldId id="1454" r:id="rId39"/>
    <p:sldId id="1304" r:id="rId40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6600"/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08/05/2026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2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Marcador de imagen de diapositiva">
            <a:extLst>
              <a:ext uri="{FF2B5EF4-FFF2-40B4-BE49-F238E27FC236}">
                <a16:creationId xmlns:a16="http://schemas.microsoft.com/office/drawing/2014/main" id="{9B197BB2-B290-4A5C-B6EE-FEE9306F5C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2 Marcador de notas">
            <a:extLst>
              <a:ext uri="{FF2B5EF4-FFF2-40B4-BE49-F238E27FC236}">
                <a16:creationId xmlns:a16="http://schemas.microsoft.com/office/drawing/2014/main" id="{4AA55584-AC80-488D-A56E-82F111C693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7652" name="3 Marcador de número de diapositiva">
            <a:extLst>
              <a:ext uri="{FF2B5EF4-FFF2-40B4-BE49-F238E27FC236}">
                <a16:creationId xmlns:a16="http://schemas.microsoft.com/office/drawing/2014/main" id="{6D974FF8-1136-404C-A227-033AFE209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F813E67-4DD3-4FFA-A8CF-1B5E45397B12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C66C5CA5-D902-4D39-862E-DC6567F8FB0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9E12F7C2-764C-4D97-AC70-7F96ACDEE4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69B117BC-AC32-4051-83D2-4F80FA4D5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789E2E-2F46-4D3E-B38A-0E6F1C34F6BA}" type="slidenum">
              <a:rPr kumimoji="0" lang="es-ES" alt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alt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64D74-EDCA-BAB8-BE3B-EE525C3FD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>
            <a:extLst>
              <a:ext uri="{FF2B5EF4-FFF2-40B4-BE49-F238E27FC236}">
                <a16:creationId xmlns:a16="http://schemas.microsoft.com/office/drawing/2014/main" id="{1E5D2E8F-2312-0C0C-CEE2-AC40CEAAFED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>
            <a:extLst>
              <a:ext uri="{FF2B5EF4-FFF2-40B4-BE49-F238E27FC236}">
                <a16:creationId xmlns:a16="http://schemas.microsoft.com/office/drawing/2014/main" id="{F8E04C28-8D10-896D-D75C-1AD6D53FD2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>
            <a:extLst>
              <a:ext uri="{FF2B5EF4-FFF2-40B4-BE49-F238E27FC236}">
                <a16:creationId xmlns:a16="http://schemas.microsoft.com/office/drawing/2014/main" id="{829D0B2A-DEDC-E3C1-859D-C94CB857B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BED825-6F73-4A6A-80FF-250204DCA51F}" type="slidenum">
              <a:rPr lang="es-ES" altLang="es-ES" smtClean="0"/>
              <a:pPr/>
              <a:t>25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308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002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dirty="0"/>
          </a:p>
        </p:txBody>
      </p:sp>
      <p:sp>
        <p:nvSpPr>
          <p:cNvPr id="491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A9DA3FD-698E-4F43-A148-2BBEC0326294}" type="slidenum">
              <a:rPr kumimoji="0" lang="es-ES_tradnl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_tradnl" alt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110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37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2AD858D-223E-61F5-6AB9-B02E2B0D1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1852D2-DDF3-C4A5-16D8-4C89374EA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D352DB-1941-EF97-7E14-A9651E7F7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D0613-6325-4067-A879-075637BEEC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497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47420C-73BE-682E-808C-68735A32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288D9C-840C-0122-784F-B8DEC03A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231A48-AA07-C9FA-A96B-613B298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2A6C-4D03-40A1-BB21-4692ECAE00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842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0DBEEC-BCD9-D475-142F-FD028D612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AEA399-369D-A650-4F1B-3F97984C3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CBE4C2-9430-4AC1-19C0-11116764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43AED-749E-4385-B9A9-A7D4CA0EC4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98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3500CEBB-0CE0-9253-67FB-1B826D25D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B139EFA-D1B2-EB60-AB2A-817E2E91E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09871DC9-3874-0312-3F08-BC523ED5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99DE8-1CE6-4932-B15F-7F51D811794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53597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561D38AA-7676-83CA-E322-04AEB1B8E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AFD8F2B6-A405-FF5D-A637-10D8AF77C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4C5CDEF4-7534-D6B5-980D-46B4838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91726-14D7-4DDA-9ECD-62776FC6DA1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66968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097A66-3A2F-220B-7D13-36272EFF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55C35DEB-8E4C-7BD3-8DDE-DC0608B1A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9D889F92-AB7A-65B7-CDD1-CDC1CD42B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EA28-C6F6-48BA-89D9-7B625D3C62B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891410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F04C20B6-4726-93AC-F3B6-7D640081E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9695E461-5FBF-6B12-0521-B7B0E6F1E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C36FBE3-35EF-4396-DE35-474206020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677D-FA32-4D1A-AB5A-6A2F264509E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052222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2789B830-7915-21B2-CE10-AB14F13C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6B55A33-EC82-C442-A2A1-9CD647339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8C4D5FA-C326-C45D-D329-49596ED1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AA97-30D6-4A53-8396-5783E01E8FD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4778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4758F8E-6651-D9AD-B588-ED35820B9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AF1FA1F9-3123-5B93-5E13-D513E9C59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CDAB755C-C69B-BAB1-CE21-772D65873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274EA-0227-4D2E-AC21-2DB5198247B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84376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9DC4CE-20B8-D829-4E25-659FB2CE5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ABF79D-365F-FEA3-1853-6F126FB3D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02583-6F02-58DF-4D85-3478F015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E95E5-F7E0-40D6-BB85-A6137E3452D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594599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A646-E3A2-2732-2857-2FF9D1CA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502B40-9EFD-26D2-6DA1-FABEF7AE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F547FA-F309-C927-4BD8-42E2128C2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A646B-D8AB-40FC-B128-8351B382B80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4005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976F9C13-6072-A2AB-2B28-9A46E7C40C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8E360EDA-359D-8DEB-92DC-AF266DF6BC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63D6D-9313-49B1-A1F7-7CF9E45E2FE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145C8AF-9D4F-6A1C-BE91-CC214C9D6305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3715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8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2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8199-797E-40C6-A1C3-A378275C1CAD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5576952"/>
      </p:ext>
    </p:extLst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69EC29-0B88-4799-A47D-C4EFF1170BAA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8860016"/>
      </p:ext>
    </p:extLst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8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2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752C5-01A4-4D33-B69A-70A0440600DC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05814948"/>
      </p:ext>
    </p:extLst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A864C-C55A-493C-B1C0-99D6161697A1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61015599"/>
      </p:ext>
    </p:extLst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9F728-0CF3-4463-88A4-1EE498929AFB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53702131"/>
      </p:ext>
    </p:extLst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1597B-145F-4B20-9D9B-16454DBBA5AF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47957860"/>
      </p:ext>
    </p:extLst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8C0A5-8520-4B28-8859-78AD4502AC04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189681896"/>
      </p:ext>
    </p:extLst>
  </p:cSld>
  <p:clrMapOvr>
    <a:masterClrMapping/>
  </p:clrMapOvr>
  <p:transition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24465-889F-4434-8D22-F58580FC2AC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041454129"/>
      </p:ext>
    </p:extLst>
  </p:cSld>
  <p:clrMapOvr>
    <a:masterClrMapping/>
  </p:clrMapOvr>
  <p:transition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15135-2401-4BEB-81D3-DDF9A3105467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96625382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ED5EA-992C-4A12-8DE1-A43A7EF35D2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15884196"/>
      </p:ext>
    </p:extLst>
  </p:cSld>
  <p:clrMapOvr>
    <a:masterClrMapping/>
  </p:clrMapOvr>
  <p:transition advClick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1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997236-4101-4348-88FB-EFDD12697DB9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19843770"/>
      </p:ext>
    </p:extLst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6BB51A5F-A16F-6903-2464-F53580307C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5FE5EC6A-BF6F-76AF-3BBC-33518312B11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10FBC2-A123-69C0-C01B-D2AC6DCEC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D55D9B-3577-A852-891C-D7F6AD672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B58C7-8EB7-8DED-91A5-2794E6AC80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DC436BA-5496-4974-86FF-FD7942B2C49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41169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69" r:id="rId1"/>
    <p:sldLayoutId id="2147489070" r:id="rId2"/>
    <p:sldLayoutId id="2147489071" r:id="rId3"/>
    <p:sldLayoutId id="2147489072" r:id="rId4"/>
    <p:sldLayoutId id="2147489073" r:id="rId5"/>
    <p:sldLayoutId id="2147489074" r:id="rId6"/>
    <p:sldLayoutId id="2147489075" r:id="rId7"/>
    <p:sldLayoutId id="2147489076" r:id="rId8"/>
    <p:sldLayoutId id="2147489077" r:id="rId9"/>
    <p:sldLayoutId id="2147489078" r:id="rId10"/>
    <p:sldLayoutId id="2147489079" r:id="rId11"/>
    <p:sldLayoutId id="2147489080" r:id="rId12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/>
              <a:t>Haga clic para modificar el estilo de texto del patrón</a:t>
            </a:r>
          </a:p>
          <a:p>
            <a:pPr lvl="1"/>
            <a:r>
              <a:rPr lang="es-ES_tradnl" altLang="es-ES"/>
              <a:t>Segundo nivel</a:t>
            </a:r>
          </a:p>
          <a:p>
            <a:pPr lvl="2"/>
            <a:r>
              <a:rPr lang="es-ES_tradnl" altLang="es-ES"/>
              <a:t>Tercer nivel</a:t>
            </a:r>
          </a:p>
          <a:p>
            <a:pPr lvl="3"/>
            <a:r>
              <a:rPr lang="es-ES_tradnl" altLang="es-ES"/>
              <a:t>Cuarto nivel</a:t>
            </a:r>
          </a:p>
          <a:p>
            <a:pPr lvl="4"/>
            <a:r>
              <a:rPr lang="es-ES_tradnl" altLang="es-ES"/>
              <a:t>Quinto nivel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025B7E3-AE59-4F6C-903F-DB85252607D2}" type="slidenum">
              <a:rPr lang="es-ES_tradnl"/>
              <a:pPr>
                <a:defRPr/>
              </a:pPr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8471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082" r:id="rId1"/>
    <p:sldLayoutId id="2147489083" r:id="rId2"/>
    <p:sldLayoutId id="2147489084" r:id="rId3"/>
    <p:sldLayoutId id="2147489085" r:id="rId4"/>
    <p:sldLayoutId id="2147489086" r:id="rId5"/>
    <p:sldLayoutId id="2147489087" r:id="rId6"/>
    <p:sldLayoutId id="2147489088" r:id="rId7"/>
    <p:sldLayoutId id="2147489089" r:id="rId8"/>
    <p:sldLayoutId id="2147489090" r:id="rId9"/>
    <p:sldLayoutId id="2147489091" r:id="rId10"/>
    <p:sldLayoutId id="2147489092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18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378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566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754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537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726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915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103" indent="-228594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Credos/Credo_Corto.pptm" TargetMode="External"/><Relationship Id="rId13" Type="http://schemas.openxmlformats.org/officeDocument/2006/relationships/hyperlink" Target="Credos/Credo_Largo.pptm" TargetMode="External"/><Relationship Id="rId18" Type="http://schemas.openxmlformats.org/officeDocument/2006/relationships/image" Target="../media/image51.jpeg"/><Relationship Id="rId3" Type="http://schemas.openxmlformats.org/officeDocument/2006/relationships/notesSlide" Target="../notesSlides/notesSlide8.xml"/><Relationship Id="rId21" Type="http://schemas.openxmlformats.org/officeDocument/2006/relationships/image" Target="../media/image54.jpeg"/><Relationship Id="rId7" Type="http://schemas.openxmlformats.org/officeDocument/2006/relationships/image" Target="../media/image43.jpeg"/><Relationship Id="rId12" Type="http://schemas.openxmlformats.org/officeDocument/2006/relationships/image" Target="../media/image46.jpeg"/><Relationship Id="rId17" Type="http://schemas.openxmlformats.org/officeDocument/2006/relationships/image" Target="../media/image50.jpeg"/><Relationship Id="rId2" Type="http://schemas.openxmlformats.org/officeDocument/2006/relationships/slideLayout" Target="../slideLayouts/slideLayout31.xml"/><Relationship Id="rId16" Type="http://schemas.openxmlformats.org/officeDocument/2006/relationships/image" Target="../media/image49.jpeg"/><Relationship Id="rId20" Type="http://schemas.openxmlformats.org/officeDocument/2006/relationships/image" Target="../media/image53.jpe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2.jpeg"/><Relationship Id="rId11" Type="http://schemas.openxmlformats.org/officeDocument/2006/relationships/hyperlink" Target="Musica" TargetMode="External"/><Relationship Id="rId24" Type="http://schemas.openxmlformats.org/officeDocument/2006/relationships/image" Target="../media/image56.jpeg"/><Relationship Id="rId5" Type="http://schemas.openxmlformats.org/officeDocument/2006/relationships/image" Target="../media/image41.jpeg"/><Relationship Id="rId15" Type="http://schemas.openxmlformats.org/officeDocument/2006/relationships/image" Target="../media/image48.jpeg"/><Relationship Id="rId23" Type="http://schemas.openxmlformats.org/officeDocument/2006/relationships/image" Target="../media/image55.jpeg"/><Relationship Id="rId10" Type="http://schemas.openxmlformats.org/officeDocument/2006/relationships/image" Target="../media/image45.jpeg"/><Relationship Id="rId19" Type="http://schemas.openxmlformats.org/officeDocument/2006/relationships/image" Target="../media/image52.jpeg"/><Relationship Id="rId4" Type="http://schemas.openxmlformats.org/officeDocument/2006/relationships/image" Target="../media/image40.jpg"/><Relationship Id="rId9" Type="http://schemas.openxmlformats.org/officeDocument/2006/relationships/image" Target="../media/image44.jpeg"/><Relationship Id="rId14" Type="http://schemas.openxmlformats.org/officeDocument/2006/relationships/image" Target="../media/image47.jpeg"/><Relationship Id="rId22" Type="http://schemas.openxmlformats.org/officeDocument/2006/relationships/hyperlink" Target="Indice%20General.pptm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64" y="2218103"/>
            <a:ext cx="4334358" cy="229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5191648" y="2559095"/>
            <a:ext cx="374231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Celebración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PRIMERAS COMUNIONES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3, 10, 17 y 24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Eucaristía de la 1 de la tarde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96735" y="139896"/>
            <a:ext cx="4979321" cy="4441232"/>
          </a:xfrm>
          <a:prstGeom prst="rect">
            <a:avLst/>
          </a:prstGeom>
          <a:solidFill>
            <a:srgbClr val="FFFF00"/>
          </a:solidFill>
          <a:ln w="44450">
            <a:solidFill>
              <a:srgbClr val="0033CC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9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86567" y="212373"/>
            <a:ext cx="4979321" cy="4368755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</a:t>
            </a: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3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AYUDA a la IGLESIA NECESITADA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          CÁRITAS DIOCESANA</a:t>
            </a:r>
            <a:endParaRPr kumimoji="0" lang="es-ES" altLang="es-ES" sz="2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76" y="2123714"/>
            <a:ext cx="3080119" cy="1735188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041" y="3704700"/>
            <a:ext cx="992183" cy="8044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445" y="2596524"/>
            <a:ext cx="1659987" cy="673867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r="2426" b="16837"/>
          <a:stretch/>
        </p:blipFill>
        <p:spPr>
          <a:xfrm>
            <a:off x="200996" y="3172450"/>
            <a:ext cx="2023352" cy="673467"/>
          </a:xfrm>
          <a:prstGeom prst="rect">
            <a:avLst/>
          </a:prstGeom>
          <a:ln w="12700">
            <a:noFill/>
          </a:ln>
        </p:spPr>
      </p:pic>
      <p:pic>
        <p:nvPicPr>
          <p:cNvPr id="30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432" y="116632"/>
            <a:ext cx="4215620" cy="217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30"/>
          <p:cNvSpPr txBox="1"/>
          <p:nvPr/>
        </p:nvSpPr>
        <p:spPr>
          <a:xfrm>
            <a:off x="5175285" y="347752"/>
            <a:ext cx="371719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CONFESIONES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Sacramento de la RECONCILIACIÓN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distintos momentos y siempre diciéndoselo al Sacerdote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15 Explosión 1"/>
          <p:cNvSpPr/>
          <p:nvPr/>
        </p:nvSpPr>
        <p:spPr bwMode="auto">
          <a:xfrm>
            <a:off x="155794" y="555154"/>
            <a:ext cx="3077866" cy="929630"/>
          </a:xfrm>
          <a:prstGeom prst="irregularSeal1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818485" y="691461"/>
            <a:ext cx="1667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DomCasual BT" pitchFamily="2" charset="0"/>
                <a:ea typeface="PMingLiU-ExtB" pitchFamily="18" charset="-120"/>
                <a:cs typeface="+mn-cs"/>
              </a:rPr>
              <a:t>1.190,50 €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</p:txBody>
      </p:sp>
      <p:sp>
        <p:nvSpPr>
          <p:cNvPr id="28" name="15 Explosión 1"/>
          <p:cNvSpPr/>
          <p:nvPr/>
        </p:nvSpPr>
        <p:spPr bwMode="auto">
          <a:xfrm>
            <a:off x="3217248" y="935492"/>
            <a:ext cx="1891287" cy="700589"/>
          </a:xfrm>
          <a:prstGeom prst="irregularSeal1">
            <a:avLst/>
          </a:prstGeom>
          <a:solidFill>
            <a:srgbClr val="66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3544819" y="1068907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GRACIAS</a:t>
            </a:r>
          </a:p>
        </p:txBody>
      </p:sp>
      <p:sp>
        <p:nvSpPr>
          <p:cNvPr id="32" name="Text Box 1"/>
          <p:cNvSpPr txBox="1">
            <a:spLocks noChangeArrowheads="1"/>
          </p:cNvSpPr>
          <p:nvPr/>
        </p:nvSpPr>
        <p:spPr bwMode="auto">
          <a:xfrm>
            <a:off x="200996" y="4700589"/>
            <a:ext cx="8535946" cy="2074992"/>
          </a:xfrm>
          <a:prstGeom prst="rect">
            <a:avLst/>
          </a:prstGeom>
          <a:solidFill>
            <a:schemeClr val="bg1">
              <a:alpha val="64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                                    Beca para Misiones (Vocaciones Nativas)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3 de Mayo (Día de la Madre)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                          Venta de claveles – 500,00 €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   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19 de Abril (Fiesta de la Parroquia)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                           Chocolate – 140,00 €</a:t>
            </a: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46050"/>
            <a:ext cx="2006366" cy="87133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3" name="15 Explosión 1"/>
          <p:cNvSpPr/>
          <p:nvPr/>
        </p:nvSpPr>
        <p:spPr bwMode="auto">
          <a:xfrm>
            <a:off x="6748138" y="5211203"/>
            <a:ext cx="2380633" cy="1179409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4" name="Rectángulo 33"/>
          <p:cNvSpPr/>
          <p:nvPr/>
        </p:nvSpPr>
        <p:spPr>
          <a:xfrm>
            <a:off x="7130003" y="5498257"/>
            <a:ext cx="1563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DomCasual BT" pitchFamily="2" charset="0"/>
                <a:ea typeface="PMingLiU-ExtB" pitchFamily="18" charset="-120"/>
                <a:cs typeface="+mn-cs"/>
              </a:rPr>
              <a:t>640,00 €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</p:txBody>
      </p:sp>
      <p:sp>
        <p:nvSpPr>
          <p:cNvPr id="23" name="15 Explosión 1"/>
          <p:cNvSpPr/>
          <p:nvPr/>
        </p:nvSpPr>
        <p:spPr bwMode="auto">
          <a:xfrm>
            <a:off x="453075" y="5936847"/>
            <a:ext cx="1891287" cy="700589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818485" y="6063813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582815763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7171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"Creo en un solo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Padre todopoderoso,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Creador del cielo y de la tierra,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todo lo visible y lo invisible.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un solo Señor, Jesucristo,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Hijo único de Dios,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nacido del Padre antes de todos los siglos: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de Dios, Luz de Luz,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Dios verdadero de Dios verdadero,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engendrado, no creado,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de la misma naturaleza del Padre,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por quien todo fue hecho;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por nosotros los hombres,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salvación  bajó del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obra del Espíritu Santo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 encarnó de María, la Virgen,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se hizo hombre;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por nuestra causa fue crucificado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en tiempos de Poncio Pilato;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kumimoji="0" lang="es-ES" altLang="es-ES" sz="2000" b="0" i="0" u="none" strike="noStrike" kern="0" cap="none" spc="1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padeció y fue sepultado,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resucitó al tercer día, según las Escrituras,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subió al cielo,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está sentado a la derecha del Padre;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de nuevo vendrá con gloria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juzgar a vivos y muertos,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su reino no tendrá fin.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el Espíritu Santo,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Señor y dador de vida,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procede del Padre y del Hijo,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con el Padre y el Hijo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recibe una misma adoración y gloria,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que habló por los profetas.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Creo en la Iglesia,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que es una, santa, católica y apostólica.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Confieso que hay un solo bautismo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para el perdón de los pecados.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Espero la resurrección de los muertos </a:t>
            </a:r>
            <a:b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 la vida del mundo futuro.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					</a:t>
            </a:r>
            <a:r>
              <a:rPr kumimoji="0" lang="es-ES" altLang="es-ES" sz="2000" b="1" i="0" u="none" strike="noStrike" kern="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  Amén.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3D2AF4-95BD-4A27-1364-5CE947C57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4848" y="-27384"/>
            <a:ext cx="8229600" cy="857250"/>
          </a:xfrm>
        </p:spPr>
        <p:txBody>
          <a:bodyPr/>
          <a:lstStyle/>
          <a:p>
            <a:pPr eaLnBrk="1" hangingPunct="1"/>
            <a:r>
              <a:rPr lang="es-ES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CC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CC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1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8971"/>
            <a:ext cx="2808312" cy="232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1D8C58B8-7742-E8BE-25C8-258FD476F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733256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789040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     </a:t>
            </a:r>
            <a:r>
              <a:rPr 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				        </a:t>
            </a:r>
            <a:r>
              <a:rPr lang="es-ES" sz="54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528203"/>
            <a:ext cx="1079128" cy="107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5455AA42-2ED1-D9A6-9D49-DBB755DBC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6"/>
          <a:stretch/>
        </p:blipFill>
        <p:spPr bwMode="auto">
          <a:xfrm>
            <a:off x="5508104" y="2709863"/>
            <a:ext cx="3385071" cy="36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>
            <a:extLst>
              <a:ext uri="{FF2B5EF4-FFF2-40B4-BE49-F238E27FC236}">
                <a16:creationId xmlns:a16="http://schemas.microsoft.com/office/drawing/2014/main" id="{53859257-B1D6-914F-FEBF-F1C42B9A3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892225"/>
            <a:ext cx="8704263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dar, que no me hayas dado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te puedo decir, que no me hayas dicho Tú?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¿Qué puedo hacer por Ti, si yo no puedo hacer nada?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dirty="0">
                <a:solidFill>
                  <a:srgbClr val="000000"/>
                </a:solidFill>
                <a:latin typeface="Please write me a song" panose="02000603000000000000" pitchFamily="2" charset="0"/>
              </a:rPr>
              <a:t>Si yo no puedo hacer nada, si no es por Ti mi Dios.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8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sé, todo lo que soy,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todo lo que tengo es tuyo.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200" b="1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		</a:t>
            </a:r>
            <a:r>
              <a:rPr lang="es-ES" altLang="es-ES" sz="3200" i="1" dirty="0">
                <a:solidFill>
                  <a:srgbClr val="000000"/>
                </a:solidFill>
                <a:latin typeface="Please write me a song" panose="02000603000000000000" pitchFamily="2" charset="0"/>
              </a:rPr>
              <a:t>		</a:t>
            </a: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3200" dirty="0">
              <a:solidFill>
                <a:srgbClr val="000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1BB6F523-2631-8E8D-3325-78D7216C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25" y="122784"/>
            <a:ext cx="87042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ctr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QUÉ TE PUEDO DAR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0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3BA0C92D-EF8A-48A4-AA53-120D258D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789706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E59362F7-C152-4341-B9C9-4E352F8EE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FC8D99F2-3DD0-432E-8281-CD3FB1314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E5114AFC-2643-4CAE-AF59-13F6D2FA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B89FB924-A77E-4223-A7A7-C57ABCADA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Santo, Santo, Santo es el Señor,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Dios del universo.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Llenos están el cielo y la tierra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de su gloria.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Bendito el que viene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en el nombre del Señor.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Hosanna en el cielo.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78E2B23A-CC77-49D8-A42F-4E1662A14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16632"/>
            <a:ext cx="59039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</a:t>
            </a: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ANTO ES EL SEÑOR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39211A50-855D-4C93-9B53-D05B0CAA7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56792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E8552582-F1FA-4B7D-9F5E-659BC8F9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60350"/>
            <a:ext cx="828059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60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CONSAGRACIÓN</a:t>
            </a:r>
            <a:endParaRPr kumimoji="0" lang="es-ES" altLang="es-ES" sz="6600" b="1" i="0" u="sng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8561962-1539-4901-AB44-D9BF3185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712" y="974433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40CB88D6-F1FB-4BC0-96B1-28F441D5330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A0B49E65-1194-6B9F-E314-AA74763A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que estás en el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Santificado sea tu nombre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Venga a nosotros tu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Hágase tu voluntad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en la       como en el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Danos hoy nuestro       de cada día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 nuestras ofensas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como también nosotros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perdonamos a los que nos ofenden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No nos dejes caer en la tentación 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y líbranos del mal.</a:t>
            </a:r>
          </a:p>
          <a:p>
            <a:pPr marL="0" marR="0" lvl="0" indent="0" algn="l" defTabSz="914400" rtl="0" eaLnBrk="1" fontAlgn="base" latinLnBrk="0" hangingPunct="1">
              <a:lnSpc>
                <a:spcPts val="4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1" i="0" u="none" strike="noStrike" kern="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Please write me a song" panose="02000603000000000000" pitchFamily="2" charset="0"/>
                <a:cs typeface="+mn-cs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 w="11430"/>
                <a:solidFill>
                  <a:srgbClr val="CC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23728" y="1531392"/>
            <a:ext cx="5387913" cy="379521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23220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191" y="433571"/>
            <a:ext cx="4395787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4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2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2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2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4932040" y="280289"/>
            <a:ext cx="4227439" cy="76944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rebuchet MS"/>
              </a:rPr>
              <a:t> ¡BIENVENIDOS! 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2072CA69-6D02-91F8-B525-07E2A784CC8F}"/>
              </a:ext>
            </a:extLst>
          </p:cNvPr>
          <p:cNvSpPr txBox="1">
            <a:spLocks/>
          </p:cNvSpPr>
          <p:nvPr/>
        </p:nvSpPr>
        <p:spPr bwMode="auto">
          <a:xfrm>
            <a:off x="179512" y="5661248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32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32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DD075A09-F3B9-4ABD-8EC1-B687BC9DE2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6013" y="333375"/>
            <a:ext cx="7416800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6600CC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8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800" b="1" dirty="0">
                <a:solidFill>
                  <a:srgbClr val="FFC0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448C4222-D4A1-48FA-AE60-9E6B77FF3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404813"/>
            <a:ext cx="7972425" cy="578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rgbClr val="FFC00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rgbClr val="CC9900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b="1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rgbClr val="FFC000"/>
              </a:solidFill>
            </a:endParaRPr>
          </a:p>
        </p:txBody>
      </p:sp>
      <p:sp>
        <p:nvSpPr>
          <p:cNvPr id="44035" name="3 CuadroTexto">
            <a:extLst>
              <a:ext uri="{FF2B5EF4-FFF2-40B4-BE49-F238E27FC236}">
                <a16:creationId xmlns:a16="http://schemas.microsoft.com/office/drawing/2014/main" id="{E967D5CA-8C0A-4904-9D10-1247320B3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60350"/>
            <a:ext cx="509111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sng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RITO DE LA PAZ</a:t>
            </a:r>
          </a:p>
        </p:txBody>
      </p:sp>
      <p:pic>
        <p:nvPicPr>
          <p:cNvPr id="44036" name="Picture 10" descr="Resultado de imagen de mano corazon fano">
            <a:extLst>
              <a:ext uri="{FF2B5EF4-FFF2-40B4-BE49-F238E27FC236}">
                <a16:creationId xmlns:a16="http://schemas.microsoft.com/office/drawing/2014/main" id="{901BD88C-A9BC-4FC7-ADAD-D9140E49F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37" y="1052736"/>
            <a:ext cx="745232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nunca la dio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siempre soñó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bien la conoce.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que está junto a ti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quiere hacerte feliz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un mundo de ilusiones.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4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DD1ADA9-C49F-4C2C-051B-47004E45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5" y="94986"/>
            <a:ext cx="8640960" cy="782637"/>
          </a:xfrm>
        </p:spPr>
        <p:txBody>
          <a:bodyPr>
            <a:noAutofit/>
          </a:bodyPr>
          <a:lstStyle/>
          <a:p>
            <a:pPr algn="r" eaLnBrk="1" hangingPunct="1"/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PARA EL QUE NUNCA LA DIO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963E2494-9435-64D1-2110-85BF8143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3011FBA-B2BD-15C0-C8A0-0B15AE97A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55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1601524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F3CD0D00-C26A-059B-A88C-C8B30E475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3" y="332656"/>
            <a:ext cx="8676457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Paz para todos aquellos que no la han dado.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que no llegaron.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todos aquellos venga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8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 si eres padre de familia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 vives enamorado tengas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En el mundo entero reine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Paz, siempre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venga la paz, a todos la paz,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siempre la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4" name="Picture 4" descr="Kamiano » Navidad con sentido (Fano)">
            <a:extLst>
              <a:ext uri="{FF2B5EF4-FFF2-40B4-BE49-F238E27FC236}">
                <a16:creationId xmlns:a16="http://schemas.microsoft.com/office/drawing/2014/main" id="{0E348C3D-0CE1-FAEA-55F1-B27A21C88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06849"/>
            <a:ext cx="3250140" cy="224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178D589-AB88-DFCC-C711-1600B625F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3" y="6224588"/>
            <a:ext cx="4940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3966716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2AE22B07-6CC3-4A05-9D28-E8BD893D2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2" y="404664"/>
            <a:ext cx="7559675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Éste es el Cordero de Dios que quita el pecado del mundo. Dichosos los invitados a la mesa del Señor.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srgbClr val="CC9900"/>
              </a:solidFill>
              <a:effectLst/>
              <a:uLnTx/>
              <a:uFillTx/>
              <a:latin typeface="Please write me a song" panose="02000603000000000000" pitchFamily="2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0" i="0" u="none" strike="noStrike" kern="1200" cap="none" spc="0" normalizeH="0" baseline="0" noProof="0" dirty="0">
                <a:ln>
                  <a:noFill/>
                </a:ln>
                <a:solidFill>
                  <a:srgbClr val="CC9900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Todos: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Señor, no soy digno de que entres en mi casa, pero una palabra tuya bastará para sanarme.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C282B-0ABC-9A52-590E-07772CD14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68456D42-E2C3-C2F7-C59E-CD73A3B42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980728"/>
            <a:ext cx="90470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Juan, 15.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 pediré al Padre que os dé otro Paráclito.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8193DE0C-07B8-B468-4E9C-8BA7DE998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243408"/>
            <a:ext cx="9144000" cy="1186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VI DOMINGO DE PASCUA</a:t>
            </a:r>
          </a:p>
        </p:txBody>
      </p:sp>
      <p:pic>
        <p:nvPicPr>
          <p:cNvPr id="5" name="Picture 2" descr="Corazones en red">
            <a:extLst>
              <a:ext uri="{FF2B5EF4-FFF2-40B4-BE49-F238E27FC236}">
                <a16:creationId xmlns:a16="http://schemas.microsoft.com/office/drawing/2014/main" id="{2C9728C6-0EC3-6737-EC83-39A621EA3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49346"/>
            <a:ext cx="4549981" cy="420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a Iglesia invita a &quot;amar llevando el dolor del otro&quot; en la ...">
            <a:extLst>
              <a:ext uri="{FF2B5EF4-FFF2-40B4-BE49-F238E27FC236}">
                <a16:creationId xmlns:a16="http://schemas.microsoft.com/office/drawing/2014/main" id="{A2B16348-8BC8-FE1B-EB57-D3692059B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92896"/>
            <a:ext cx="2880320" cy="407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696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736"/>
            <a:ext cx="8281987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Bendigamos al Señor,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Dios de toda la creación,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habernos regalado su amor.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su bondad y su perdón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su gran fidelidad,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por los siglos de los siglos durarán.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4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62" y="6301117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12E766-3A0D-4B3E-A58C-A56A8C84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1311027"/>
            <a:ext cx="2425155" cy="3414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2" y="57398"/>
            <a:ext cx="82819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BENDIGAMOS AL SEÑOR</a:t>
            </a:r>
            <a:endParaRPr lang="es-ES" altLang="es-ES" sz="5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836" y="482887"/>
            <a:ext cx="7886700" cy="584348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Enviados con poder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en el nombre de Jesús,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sanar a los enfermos del dolor;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ciegos dar visión,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 los pobres la verdad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 los presos y oprimidos libertad.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446" y="6205836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4200712-9013-4D0D-A520-8D410A9DF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404664"/>
            <a:ext cx="2559297" cy="360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contenido 2">
            <a:extLst>
              <a:ext uri="{FF2B5EF4-FFF2-40B4-BE49-F238E27FC236}">
                <a16:creationId xmlns:a16="http://schemas.microsoft.com/office/drawing/2014/main" id="{C45C705B-7C74-425C-BFFE-E942B282A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64854"/>
            <a:ext cx="7886700" cy="514283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Con la fuerza de su amor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de la resurrección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anunciamos llega ya la salvación.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Que ni el miedo ni el dolor,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ni la duda o la opresión,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borrarán la paz de nuestro corazón.</a:t>
            </a:r>
            <a:b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</a:b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Espíritu de Dios hoy está sobre mí,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y Él es quien me ha ungido para proclamar,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buena nueva a los más pobres,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la gracia de su salvación. (bis)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260" y="6183207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7F9A8D2-5472-48F3-A18E-DF9C96077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177800"/>
            <a:ext cx="2523133" cy="3553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3069"/>
            <a:ext cx="2723313" cy="4531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55463"/>
            <a:ext cx="66960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r>
              <a:rPr lang="es-ES" altLang="es-ES" sz="5400" dirty="0">
                <a:solidFill>
                  <a:srgbClr val="CC9900"/>
                </a:solidFill>
                <a:latin typeface="Please write me a song" panose="02000603000000000000" pitchFamily="2" charset="0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268537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33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ángulo 3">
            <a:extLst>
              <a:ext uri="{FF2B5EF4-FFF2-40B4-BE49-F238E27FC236}">
                <a16:creationId xmlns:a16="http://schemas.microsoft.com/office/drawing/2014/main" id="{7703EB00-5E53-BD7A-7CB7-EC5250BA7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77771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el vuelo de una paloma,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necesita corazones abiertos,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están sedientos de un agua nueva.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</p:txBody>
      </p:sp>
      <p:sp>
        <p:nvSpPr>
          <p:cNvPr id="6147" name="CuadroTexto 4">
            <a:extLst>
              <a:ext uri="{FF2B5EF4-FFF2-40B4-BE49-F238E27FC236}">
                <a16:creationId xmlns:a16="http://schemas.microsoft.com/office/drawing/2014/main" id="{A99A26CA-9D4C-2557-43B9-A22A99572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1/2</a:t>
            </a:r>
          </a:p>
        </p:txBody>
      </p:sp>
      <p:sp>
        <p:nvSpPr>
          <p:cNvPr id="6148" name="1 CuadroTexto">
            <a:extLst>
              <a:ext uri="{FF2B5EF4-FFF2-40B4-BE49-F238E27FC236}">
                <a16:creationId xmlns:a16="http://schemas.microsoft.com/office/drawing/2014/main" id="{A03C842F-1ABA-C41A-4EEB-73874260D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41" y="260350"/>
            <a:ext cx="83601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48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CONMIGO PUEDES CONTAR</a:t>
            </a:r>
            <a:endParaRPr lang="es-ES" altLang="es-ES" sz="48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6150" name="Picture 6" descr="Mundo Positivo - Home | Facebook">
            <a:extLst>
              <a:ext uri="{FF2B5EF4-FFF2-40B4-BE49-F238E27FC236}">
                <a16:creationId xmlns:a16="http://schemas.microsoft.com/office/drawing/2014/main" id="{658663F0-C208-E272-7036-CF7AB00EC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984250"/>
            <a:ext cx="18002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BEC55A9E-5C34-C7D7-74B3-69EEB04EC2D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185730" y="4564944"/>
            <a:ext cx="4432945" cy="751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59DD9DD8-6FD4-8F56-670D-B11A61678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403807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BBC3FC1A-6AEA-413F-8A8B-72A12FDC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040" y="5653112"/>
            <a:ext cx="3673475" cy="5842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53E59DA4-4F50-782E-3843-0B04DECA7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lease write me a song" panose="02000603000000000000" pitchFamily="2" charset="0"/>
                <a:ea typeface="+mn-ea"/>
                <a:cs typeface="+mn-cs"/>
              </a:rPr>
              <a:t>¡Gracias, mi Dios!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64" y="2218103"/>
            <a:ext cx="4334358" cy="2291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5191648" y="2559095"/>
            <a:ext cx="3742313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Celebración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PRIMERAS COMUNIONES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Domingos 3, 10, 17 y 24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Eucaristía de la 1 de la tarde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96735" y="139896"/>
            <a:ext cx="4979321" cy="4441232"/>
          </a:xfrm>
          <a:prstGeom prst="rect">
            <a:avLst/>
          </a:prstGeom>
          <a:solidFill>
            <a:srgbClr val="FFFF00"/>
          </a:solidFill>
          <a:ln w="44450">
            <a:solidFill>
              <a:srgbClr val="0033CC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9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86567" y="212373"/>
            <a:ext cx="4979321" cy="4368755"/>
          </a:xfrm>
          <a:prstGeom prst="rect">
            <a:avLst/>
          </a:prstGeom>
          <a:noFill/>
          <a:ln w="44450"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COLECTA </a:t>
            </a: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Domingo 3 de Mayo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AYUDA a la IGLESIA NECESITADA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            CÁRITAS DIOCESANA</a:t>
            </a:r>
            <a:endParaRPr kumimoji="0" lang="es-ES" altLang="es-ES" sz="29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76" y="2123714"/>
            <a:ext cx="3080119" cy="1735188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041" y="3704700"/>
            <a:ext cx="992183" cy="80442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445" y="2596524"/>
            <a:ext cx="1659987" cy="673867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59" r="2426" b="16837"/>
          <a:stretch/>
        </p:blipFill>
        <p:spPr>
          <a:xfrm>
            <a:off x="200996" y="3172450"/>
            <a:ext cx="2023352" cy="673467"/>
          </a:xfrm>
          <a:prstGeom prst="rect">
            <a:avLst/>
          </a:prstGeom>
          <a:ln w="12700">
            <a:noFill/>
          </a:ln>
        </p:spPr>
      </p:pic>
      <p:pic>
        <p:nvPicPr>
          <p:cNvPr id="30" name="Picture 2" descr="C:\FAMILIA_Varios\RECURSOS_PASTORAL\ImagenesPastoral\Liturgia\Marco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432" y="116632"/>
            <a:ext cx="4215620" cy="217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uadroTexto 30"/>
          <p:cNvSpPr txBox="1"/>
          <p:nvPr/>
        </p:nvSpPr>
        <p:spPr>
          <a:xfrm>
            <a:off x="5175285" y="347752"/>
            <a:ext cx="371719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CONFESIONES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Sacramento de la RECONCILIACIÓN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En distintos momentos y siempre diciéndoselo al Sacerdote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15 Explosión 1"/>
          <p:cNvSpPr/>
          <p:nvPr/>
        </p:nvSpPr>
        <p:spPr bwMode="auto">
          <a:xfrm>
            <a:off x="155794" y="555154"/>
            <a:ext cx="3077866" cy="929630"/>
          </a:xfrm>
          <a:prstGeom prst="irregularSeal1">
            <a:avLst/>
          </a:prstGeom>
          <a:solidFill>
            <a:srgbClr val="00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818485" y="691461"/>
            <a:ext cx="1667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DomCasual BT" pitchFamily="2" charset="0"/>
                <a:ea typeface="PMingLiU-ExtB" pitchFamily="18" charset="-120"/>
                <a:cs typeface="+mn-cs"/>
              </a:rPr>
              <a:t>1.190,50 €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</p:txBody>
      </p:sp>
      <p:sp>
        <p:nvSpPr>
          <p:cNvPr id="28" name="15 Explosión 1"/>
          <p:cNvSpPr/>
          <p:nvPr/>
        </p:nvSpPr>
        <p:spPr bwMode="auto">
          <a:xfrm>
            <a:off x="3217248" y="935492"/>
            <a:ext cx="1891287" cy="700589"/>
          </a:xfrm>
          <a:prstGeom prst="irregularSeal1">
            <a:avLst/>
          </a:prstGeom>
          <a:solidFill>
            <a:srgbClr val="66FF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3544819" y="1068907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GRACIAS</a:t>
            </a:r>
          </a:p>
        </p:txBody>
      </p:sp>
      <p:sp>
        <p:nvSpPr>
          <p:cNvPr id="32" name="Text Box 1"/>
          <p:cNvSpPr txBox="1">
            <a:spLocks noChangeArrowheads="1"/>
          </p:cNvSpPr>
          <p:nvPr/>
        </p:nvSpPr>
        <p:spPr bwMode="auto">
          <a:xfrm>
            <a:off x="200996" y="4700589"/>
            <a:ext cx="8535946" cy="2074992"/>
          </a:xfrm>
          <a:prstGeom prst="rect">
            <a:avLst/>
          </a:prstGeom>
          <a:solidFill>
            <a:schemeClr val="bg1">
              <a:alpha val="64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                                    Beca para Misiones (Vocaciones Nativas)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3 de Mayo (Día de la Madre)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                          Venta de claveles – 500,00 €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   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Domingo 19 de Abril (Fiesta de la Parroquia)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                                                                    Chocolate – 140,00 €</a:t>
            </a:r>
            <a:endParaRPr kumimoji="0" lang="es-ES_tradnl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46050"/>
            <a:ext cx="2006366" cy="87133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3" name="15 Explosión 1"/>
          <p:cNvSpPr/>
          <p:nvPr/>
        </p:nvSpPr>
        <p:spPr bwMode="auto">
          <a:xfrm>
            <a:off x="6748138" y="5211203"/>
            <a:ext cx="2380633" cy="1179409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4" name="Rectángulo 33"/>
          <p:cNvSpPr/>
          <p:nvPr/>
        </p:nvSpPr>
        <p:spPr>
          <a:xfrm>
            <a:off x="7130003" y="5498257"/>
            <a:ext cx="1563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 w="19050">
                  <a:noFill/>
                </a:ln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DomCasual BT" pitchFamily="2" charset="0"/>
                <a:ea typeface="PMingLiU-ExtB" pitchFamily="18" charset="-120"/>
                <a:cs typeface="+mn-cs"/>
              </a:rPr>
              <a:t>640,00 €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DomCasual BT" pitchFamily="2" charset="0"/>
              <a:ea typeface="+mn-ea"/>
              <a:cs typeface="+mn-cs"/>
            </a:endParaRPr>
          </a:p>
        </p:txBody>
      </p:sp>
      <p:sp>
        <p:nvSpPr>
          <p:cNvPr id="23" name="15 Explosión 1"/>
          <p:cNvSpPr/>
          <p:nvPr/>
        </p:nvSpPr>
        <p:spPr bwMode="auto">
          <a:xfrm>
            <a:off x="453075" y="5936847"/>
            <a:ext cx="1891287" cy="700589"/>
          </a:xfrm>
          <a:prstGeom prst="irregularSeal1">
            <a:avLst/>
          </a:prstGeom>
          <a:solidFill>
            <a:srgbClr val="FFFF00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868686">
                <a:alpha val="50000"/>
              </a:srgbClr>
            </a:outerShdw>
          </a:effectLst>
        </p:spPr>
        <p:txBody>
          <a:bodyPr vert="horz" wrap="square" lIns="36576" tIns="36576" rIns="36576" bIns="36576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818485" y="6063813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mCasual BT" pitchFamily="2" charset="0"/>
                <a:ea typeface="+mn-ea"/>
                <a:cs typeface="+mn-cs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736786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WordArt 4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395318" y="266918"/>
            <a:ext cx="5600021" cy="785818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DeflateTop">
              <a:avLst>
                <a:gd name="adj" fmla="val 231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1" u="none" strike="noStrike" kern="1200" cap="none" spc="0" normalizeH="0" baseline="0" noProof="0" dirty="0">
                <a:ln w="12700" algn="ctr">
                  <a:solidFill>
                    <a:srgbClr val="000066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8100" dir="2400003" algn="ctr" rotWithShape="0">
                    <a:srgbClr val="1B1B1B"/>
                  </a:outerShdw>
                </a:effectLst>
                <a:uLnTx/>
                <a:uFillTx/>
                <a:latin typeface="Monotype Corsiva"/>
                <a:ea typeface="+mn-ea"/>
                <a:cs typeface="+mn-cs"/>
              </a:rPr>
              <a:t> </a:t>
            </a:r>
            <a:r>
              <a:rPr kumimoji="0" lang="es-ES" sz="3000" b="1" i="0" u="none" strike="noStrike" kern="1200" cap="none" spc="0" normalizeH="0" baseline="0" noProof="0" dirty="0">
                <a:ln w="12700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>
                    <a:lumMod val="9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unning shoe" pitchFamily="2" charset="0"/>
                <a:ea typeface="+mn-ea"/>
                <a:cs typeface="+mn-cs"/>
              </a:rPr>
              <a:t>Parroquia  Cristo Redentor</a:t>
            </a:r>
          </a:p>
        </p:txBody>
      </p:sp>
      <p:pic>
        <p:nvPicPr>
          <p:cNvPr id="6" name="Imagen 5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279" y="6057344"/>
            <a:ext cx="149421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Imagen 14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9" y="224696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Imagen 12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800760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Imagen 2">
            <a:hlinkClick r:id="rId8" action="ppaction://hlinkpres?slideindex=1&amp;slidetitle=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47" y="6223966"/>
            <a:ext cx="2131373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Imagen 3">
            <a:hlinkClick r:id="" action="ppaction://noaction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144883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Imagen 4">
            <a:hlinkClick r:id="rId11" action="ppaction://hlinkfile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5481280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3" name="16 CuadroTexto"/>
          <p:cNvSpPr txBox="1">
            <a:spLocks noChangeArrowheads="1"/>
          </p:cNvSpPr>
          <p:nvPr/>
        </p:nvSpPr>
        <p:spPr bwMode="auto">
          <a:xfrm>
            <a:off x="53279" y="5909210"/>
            <a:ext cx="3455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</a:t>
            </a:r>
            <a:r>
              <a:rPr kumimoji="0" lang="es-ES_tradnl" alt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www.cristoredentor.info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4" name="19 CuadroTexto"/>
          <p:cNvSpPr txBox="1">
            <a:spLocks noChangeArrowheads="1"/>
          </p:cNvSpPr>
          <p:nvPr/>
        </p:nvSpPr>
        <p:spPr bwMode="auto">
          <a:xfrm>
            <a:off x="30946" y="6165304"/>
            <a:ext cx="6480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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s-ES_tradnl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va-cristoredentor@archivalladolid.org</a:t>
            </a:r>
            <a:endParaRPr kumimoji="0" lang="es-ES" altLang="es-ES" sz="2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" name="Imagen 1">
            <a:hlinkClick r:id="rId13" action="ppaction://hlinkpres?slideindex=1&amp;slidetitle="/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93" y="5622622"/>
            <a:ext cx="3585727" cy="468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4" name="WordArt 7" descr="INVITACION"/>
          <p:cNvSpPr>
            <a:spLocks noChangeAspect="1" noChangeArrowheads="1" noChangeShapeType="1" noTextEdit="1"/>
          </p:cNvSpPr>
          <p:nvPr/>
        </p:nvSpPr>
        <p:spPr bwMode="auto">
          <a:xfrm>
            <a:off x="1665813" y="1006954"/>
            <a:ext cx="5049904" cy="693854"/>
          </a:xfrm>
          <a:prstGeom prst="rect">
            <a:avLst/>
          </a:prstGeom>
          <a:ln>
            <a:noFill/>
          </a:ln>
          <a:effectLst>
            <a:softEdge rad="12700"/>
          </a:effectLst>
          <a:scene3d>
            <a:camera prst="obliqueBottomLeft"/>
            <a:lightRig rig="contrasting" dir="t"/>
          </a:scene3d>
          <a:sp3d>
            <a:bevelT w="139700" prst="cross"/>
          </a:sp3d>
        </p:spPr>
        <p:txBody>
          <a:bodyPr wrap="none" fromWordArt="1">
            <a:prstTxWarp prst="textPlain">
              <a:avLst/>
            </a:prstTxWarp>
            <a:sp3d prstMaterial="dkEdge"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0" cap="none" spc="0" normalizeH="0" baseline="0" noProof="0" dirty="0">
                <a:ln w="28575" cmpd="sng" algn="ctr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ooper Black" pitchFamily="18" charset="0"/>
                <a:ea typeface="+mn-ea"/>
                <a:cs typeface="+mn-cs"/>
              </a:rPr>
              <a:t>Cancionero</a:t>
            </a: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121027" y="1760636"/>
            <a:ext cx="2791248" cy="1660512"/>
          </a:xfrm>
          <a:prstGeom prst="rect">
            <a:avLst/>
          </a:prstGeom>
          <a:solidFill>
            <a:srgbClr val="FFFF00">
              <a:alpha val="86000"/>
            </a:srgb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miércoles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Oración Comunitaria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Después de misa de 7 de la tarde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Con exposición del Santísimo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Vísperas y Oración con Jóvenes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A las 8:30 de la tarde en el Templo</a:t>
            </a: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grpSp>
        <p:nvGrpSpPr>
          <p:cNvPr id="41" name="Grupo 40"/>
          <p:cNvGrpSpPr/>
          <p:nvPr/>
        </p:nvGrpSpPr>
        <p:grpSpPr>
          <a:xfrm>
            <a:off x="-252536" y="6449570"/>
            <a:ext cx="5743588" cy="400110"/>
            <a:chOff x="3570625" y="6318195"/>
            <a:chExt cx="5743588" cy="400110"/>
          </a:xfrm>
        </p:grpSpPr>
        <p:sp>
          <p:nvSpPr>
            <p:cNvPr id="42" name="16 CuadroTexto"/>
            <p:cNvSpPr txBox="1">
              <a:spLocks noChangeArrowheads="1"/>
            </p:cNvSpPr>
            <p:nvPr/>
          </p:nvSpPr>
          <p:spPr bwMode="auto">
            <a:xfrm>
              <a:off x="3570625" y="6318195"/>
              <a:ext cx="57435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alt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C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           </a:t>
              </a:r>
              <a:r>
                <a:rPr kumimoji="0" lang="es-ES_tradnl" alt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www.instagram.com/cristoredentorva </a:t>
              </a:r>
              <a:endParaRPr kumimoji="0" lang="es-ES" alt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393" y="6390504"/>
              <a:ext cx="244230" cy="244230"/>
            </a:xfrm>
            <a:prstGeom prst="rect">
              <a:avLst/>
            </a:prstGeom>
          </p:spPr>
        </p:pic>
      </p:grp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8" b="23228"/>
          <a:stretch/>
        </p:blipFill>
        <p:spPr>
          <a:xfrm>
            <a:off x="3030989" y="2006268"/>
            <a:ext cx="5037844" cy="3381454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30" name="Text Box 1"/>
          <p:cNvSpPr txBox="1">
            <a:spLocks noChangeArrowheads="1"/>
          </p:cNvSpPr>
          <p:nvPr/>
        </p:nvSpPr>
        <p:spPr bwMode="auto">
          <a:xfrm>
            <a:off x="121027" y="3480975"/>
            <a:ext cx="2809104" cy="2468305"/>
          </a:xfrm>
          <a:prstGeom prst="rect">
            <a:avLst/>
          </a:prstGeom>
          <a:solidFill>
            <a:schemeClr val="accent1">
              <a:lumMod val="20000"/>
              <a:lumOff val="80000"/>
              <a:alpha val="86000"/>
            </a:schemeClr>
          </a:solidFill>
          <a:ln w="9525" algn="in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lIns="36576" tIns="36576" rIns="36576" bIns="36576" anchor="ctr" anchorCtr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itchFamily="18" charset="0"/>
                <a:ea typeface="+mn-ea"/>
                <a:cs typeface="Arial" pitchFamily="34" charset="0"/>
              </a:rPr>
              <a:t>Todos los viernes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itchFamily="18" charset="0"/>
              <a:ea typeface="+mn-ea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Servicio-voluntariado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de acogida, acondicionamiento y limpieza del Templo 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nuestros Locales Parroquiales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Templo: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</a:t>
            </a: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4:30 horas de la tarde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</a:t>
            </a:r>
            <a:r>
              <a:rPr kumimoji="0" lang="es-ES_tradn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Locales:</a:t>
            </a: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6 de la tarde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itchFamily="34" charset="0"/>
              </a:rPr>
              <a:t>         (podría ser en otro momento)</a:t>
            </a:r>
            <a:endParaRPr kumimoji="0" lang="es-ES_tradnl" sz="14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 descr="CRISTO_2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490" y="194927"/>
            <a:ext cx="1194562" cy="155674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>
            <a:glow rad="203200">
              <a:schemeClr val="accent3">
                <a:satMod val="175000"/>
                <a:alpha val="77000"/>
              </a:schemeClr>
            </a:glow>
          </a:effectLst>
        </p:spPr>
      </p:pic>
      <p:pic>
        <p:nvPicPr>
          <p:cNvPr id="12" name="Imagen 11">
            <a:hlinkClick r:id="" action="ppaction://noaction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202489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Imagen 16">
            <a:hlinkClick r:id="" action="ppaction://noaction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2600960"/>
            <a:ext cx="1499857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Imagen 9">
            <a:hlinkClick r:id="" action="ppaction://noaction"/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3177024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Imagen 8">
            <a:hlinkClick r:id="" action="ppaction://noaction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496" y="3753088"/>
            <a:ext cx="1482000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hlinkClick r:id="rId22" action="ppaction://hlinkpres?slideindex=1&amp;slidetitle="/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38" y="4329152"/>
            <a:ext cx="1499858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Imagen 7">
            <a:hlinkClick r:id="" action="ppaction://noaction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640" y="4905216"/>
            <a:ext cx="1499856" cy="46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279466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r" eaLnBrk="1" hangingPunct="1"/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HÁGASE EN MI TU VOLUNTAD</a:t>
            </a: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639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88640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000" b="1" spc="1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8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F75E143B-C36B-5275-3C6B-0A00EF484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333375"/>
            <a:ext cx="8012112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Somos ciudadanos de un mundo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que fue creado como casa de todos,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como el hogar de una gran familia,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donde todos vivamos en paz.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Por eso estamos aquí; 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conmigo puedes contar.(</a:t>
            </a:r>
            <a:r>
              <a:rPr lang="es-ES" altLang="es-ES" sz="4000" b="1" dirty="0" err="1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laralara</a:t>
            </a: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dejaré mi equipaje a un lado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para tener bien abiertas las manos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00"/>
                </a:solidFill>
                <a:latin typeface="Please write me a song" panose="02000603000000000000" pitchFamily="2" charset="0"/>
                <a:ea typeface="Calibri" panose="020F0502020204030204" pitchFamily="34" charset="0"/>
                <a:cs typeface="Arial Rounded MT Bold" panose="020F0704030504030204" pitchFamily="34" charset="0"/>
              </a:rPr>
              <a:t>y el corazón lleno de sol.	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4000" dirty="0">
              <a:solidFill>
                <a:srgbClr val="000000"/>
              </a:solidFill>
              <a:latin typeface="Please write me a song" panose="02000603000000000000" pitchFamily="2" charset="0"/>
              <a:ea typeface="Calibri" panose="020F0502020204030204" pitchFamily="34" charset="0"/>
              <a:cs typeface="Arial Rounded MT Bold" panose="020F0704030504030204" pitchFamily="34" charset="0"/>
            </a:endParaRPr>
          </a:p>
        </p:txBody>
      </p:sp>
      <p:sp>
        <p:nvSpPr>
          <p:cNvPr id="7171" name="CuadroTexto 4">
            <a:extLst>
              <a:ext uri="{FF2B5EF4-FFF2-40B4-BE49-F238E27FC236}">
                <a16:creationId xmlns:a16="http://schemas.microsoft.com/office/drawing/2014/main" id="{41EC0CF6-570C-1309-F76B-5EF59ADC3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6165850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</a:rPr>
              <a:t>2/2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F155AA22-A00D-A0C3-3FDB-5DC12A2A0E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18584943">
            <a:off x="5185730" y="3413266"/>
            <a:ext cx="4432945" cy="751848"/>
          </a:xfrm>
          <a:prstGeom prst="rect">
            <a:avLst/>
          </a:prstGeom>
          <a:noFill/>
        </p:spPr>
      </p:pic>
      <p:pic>
        <p:nvPicPr>
          <p:cNvPr id="7173" name="Picture 6" descr="Mundo Positivo - Home | Facebook">
            <a:extLst>
              <a:ext uri="{FF2B5EF4-FFF2-40B4-BE49-F238E27FC236}">
                <a16:creationId xmlns:a16="http://schemas.microsoft.com/office/drawing/2014/main" id="{69036551-2E6E-AAC0-0D47-012EF039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2012950" cy="202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BF1ADC42-93E1-8986-BC63-C848D47A8B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1062787" y="5989520"/>
            <a:ext cx="4432945" cy="751848"/>
          </a:xfrm>
          <a:prstGeom prst="rect">
            <a:avLst/>
          </a:prstGeom>
          <a:noFill/>
        </p:spPr>
      </p:pic>
      <p:pic>
        <p:nvPicPr>
          <p:cNvPr id="7175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F1CDDE78-010F-1133-2040-EF5A7F122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613" y="5207000"/>
            <a:ext cx="179228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3">
            <a:extLst>
              <a:ext uri="{FF2B5EF4-FFF2-40B4-BE49-F238E27FC236}">
                <a16:creationId xmlns:a16="http://schemas.microsoft.com/office/drawing/2014/main" id="{F14CCD1E-B2B9-A47A-9D80-DE051B04D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171400"/>
            <a:ext cx="9144000" cy="1308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60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VI DOMINGO DE PASCUA</a:t>
            </a:r>
          </a:p>
        </p:txBody>
      </p:sp>
      <p:pic>
        <p:nvPicPr>
          <p:cNvPr id="3" name="Picture 2" descr="Corazones en red">
            <a:extLst>
              <a:ext uri="{FF2B5EF4-FFF2-40B4-BE49-F238E27FC236}">
                <a16:creationId xmlns:a16="http://schemas.microsoft.com/office/drawing/2014/main" id="{AD93021B-791B-F953-77C0-64E6EFDE4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896544" cy="452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La Iglesia invita a &quot;amar llevando el dolor del otro&quot; en la ...">
            <a:extLst>
              <a:ext uri="{FF2B5EF4-FFF2-40B4-BE49-F238E27FC236}">
                <a16:creationId xmlns:a16="http://schemas.microsoft.com/office/drawing/2014/main" id="{EB6FD4E4-5396-9A43-2A18-60DBECA9D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54817"/>
            <a:ext cx="3099708" cy="438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616624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Gloria a ti, Señor, tu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0112" y="163736"/>
            <a:ext cx="26638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5400" b="1" u="sng" dirty="0">
              <a:solidFill>
                <a:srgbClr val="CC99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124" y="1616770"/>
            <a:ext cx="4391875" cy="397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A3A6C2A8-66AA-45DF-A4EC-A7304FF1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2850" y="260350"/>
            <a:ext cx="6697662" cy="873125"/>
          </a:xfrm>
        </p:spPr>
        <p:txBody>
          <a:bodyPr/>
          <a:lstStyle/>
          <a:p>
            <a:pPr eaLnBrk="1" hangingPunct="1"/>
            <a:r>
              <a:rPr lang="es-ES_tradnl" altLang="es-ES" sz="4400" b="1" u="sng" dirty="0">
                <a:solidFill>
                  <a:srgbClr val="CC9900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LITURGIA DE LA PALABRA</a:t>
            </a:r>
            <a:endParaRPr lang="es-ES" altLang="es-ES" sz="4400" b="1" u="sng" dirty="0">
              <a:solidFill>
                <a:srgbClr val="CC9900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2788F24-24A0-4C71-9A64-D2040A40442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125538"/>
            <a:ext cx="8893175" cy="5184775"/>
          </a:xfrm>
        </p:spPr>
        <p:txBody>
          <a:bodyPr rtlCol="0">
            <a:normAutofit/>
          </a:bodyPr>
          <a:lstStyle/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PRIMERA LECTURA: </a:t>
            </a: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Libro de los Hechos de los Apóstoles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.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3224213" indent="-32242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SALMO: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Aclamad al Señor, tierra entera.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SEGUNDA LECTURA: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carta del apóstol S. Pedro</a:t>
            </a:r>
          </a:p>
        </p:txBody>
      </p:sp>
      <p:pic>
        <p:nvPicPr>
          <p:cNvPr id="26628" name="Imagen 3" descr="Diagrama&#10;&#10;Descripción generada automáticamente">
            <a:extLst>
              <a:ext uri="{FF2B5EF4-FFF2-40B4-BE49-F238E27FC236}">
                <a16:creationId xmlns:a16="http://schemas.microsoft.com/office/drawing/2014/main" id="{54A109B5-3847-464E-920D-0499616CF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6084168" y="4288734"/>
            <a:ext cx="2828056" cy="2437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CA1F33AF-29AB-4465-B7AE-44490DE7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75" y="566124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ángulo 3">
            <a:extLst>
              <a:ext uri="{FF2B5EF4-FFF2-40B4-BE49-F238E27FC236}">
                <a16:creationId xmlns:a16="http://schemas.microsoft.com/office/drawing/2014/main" id="{927456A3-7E7C-4E6F-B9F2-410C27D68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196752"/>
            <a:ext cx="7777162" cy="40513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Ale - luya,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Alelu</a:t>
            </a:r>
            <a:r>
              <a:rPr lang="es-ES" altLang="es-ES" sz="4000" dirty="0">
                <a:latin typeface="Please write me a song" panose="02000603000000000000" pitchFamily="2" charset="0"/>
              </a:rPr>
              <a:t>-u-u-ya.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Cristo vive dentro de ti, 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entre nosotros Ale- </a:t>
            </a:r>
            <a:r>
              <a:rPr lang="es-ES" altLang="es-ES" sz="4000" dirty="0" err="1">
                <a:latin typeface="Please write me a song" panose="02000603000000000000" pitchFamily="2" charset="0"/>
              </a:rPr>
              <a:t>lu</a:t>
            </a:r>
            <a:r>
              <a:rPr lang="es-ES" altLang="es-ES" sz="4000" dirty="0">
                <a:latin typeface="Please write me a song" panose="02000603000000000000" pitchFamily="2" charset="0"/>
              </a:rPr>
              <a:t> - ya. (Bis)</a:t>
            </a: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  <a:p>
            <a:pPr marL="342900" indent="-342900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" panose="05000000000000000000" pitchFamily="2" charset="2"/>
              <a:buNone/>
              <a:defRPr/>
            </a:pPr>
            <a:endParaRPr lang="es-ES" altLang="es-ES" sz="4000" dirty="0">
              <a:latin typeface="Please write me a song" panose="02000603000000000000" pitchFamily="2" charset="0"/>
            </a:endParaRPr>
          </a:p>
        </p:txBody>
      </p:sp>
      <p:sp>
        <p:nvSpPr>
          <p:cNvPr id="28675" name="CuadroTexto 4">
            <a:extLst>
              <a:ext uri="{FF2B5EF4-FFF2-40B4-BE49-F238E27FC236}">
                <a16:creationId xmlns:a16="http://schemas.microsoft.com/office/drawing/2014/main" id="{F70F3E03-0E96-4DC7-A153-01D4810B2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920" y="260350"/>
            <a:ext cx="46085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CRISTO VIVE! </a:t>
            </a:r>
          </a:p>
        </p:txBody>
      </p:sp>
      <p:pic>
        <p:nvPicPr>
          <p:cNvPr id="28676" name="Imagen 3" descr="fano resurreccion - Archisevilla - Siempre Adelante">
            <a:extLst>
              <a:ext uri="{FF2B5EF4-FFF2-40B4-BE49-F238E27FC236}">
                <a16:creationId xmlns:a16="http://schemas.microsoft.com/office/drawing/2014/main" id="{53AAEC1A-6B2A-4B5C-BDED-56A4577C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" b="1379"/>
          <a:stretch>
            <a:fillRect/>
          </a:stretch>
        </p:blipFill>
        <p:spPr bwMode="auto">
          <a:xfrm>
            <a:off x="1979613" y="4005263"/>
            <a:ext cx="52165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4" descr="fuegos artificiales">
            <a:extLst>
              <a:ext uri="{FF2B5EF4-FFF2-40B4-BE49-F238E27FC236}">
                <a16:creationId xmlns:a16="http://schemas.microsoft.com/office/drawing/2014/main" id="{411106D3-A160-4A6F-3CEC-E41AA091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717032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fuegos artificiales">
            <a:extLst>
              <a:ext uri="{FF2B5EF4-FFF2-40B4-BE49-F238E27FC236}">
                <a16:creationId xmlns:a16="http://schemas.microsoft.com/office/drawing/2014/main" id="{3A44C84C-B6B0-AE96-551E-2C951AC3F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4974"/>
            <a:ext cx="1453525" cy="143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CuadroTexto 1">
            <a:extLst>
              <a:ext uri="{FF2B5EF4-FFF2-40B4-BE49-F238E27FC236}">
                <a16:creationId xmlns:a16="http://schemas.microsoft.com/office/drawing/2014/main" id="{DCAC1B77-5BF0-4F17-A665-9A03AED88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980728"/>
            <a:ext cx="90470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 Juan, 15.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 pediré al Padre que os dé otro Paráclito.</a:t>
            </a:r>
          </a:p>
        </p:txBody>
      </p:sp>
      <p:sp>
        <p:nvSpPr>
          <p:cNvPr id="2" name="CuadroTexto 3">
            <a:extLst>
              <a:ext uri="{FF2B5EF4-FFF2-40B4-BE49-F238E27FC236}">
                <a16:creationId xmlns:a16="http://schemas.microsoft.com/office/drawing/2014/main" id="{28C8A52F-0418-3147-34E4-E524CEB916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6" y="-243408"/>
            <a:ext cx="9144000" cy="1186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defTabSz="4572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es-ES" altLang="es-ES" sz="5400" b="1" u="sng" dirty="0">
                <a:solidFill>
                  <a:srgbClr val="CC9900"/>
                </a:solidFill>
                <a:latin typeface="Please write me a song" panose="02000603000000000000" pitchFamily="2" charset="0"/>
              </a:rPr>
              <a:t>VI DOMINGO DE PASCUA</a:t>
            </a:r>
          </a:p>
        </p:txBody>
      </p:sp>
      <p:pic>
        <p:nvPicPr>
          <p:cNvPr id="5" name="Picture 2" descr="Corazones en red">
            <a:extLst>
              <a:ext uri="{FF2B5EF4-FFF2-40B4-BE49-F238E27FC236}">
                <a16:creationId xmlns:a16="http://schemas.microsoft.com/office/drawing/2014/main" id="{1C45DACF-F7DA-6523-129F-2C1FF159C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49346"/>
            <a:ext cx="4549981" cy="420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a Iglesia invita a &quot;amar llevando el dolor del otro&quot; en la ...">
            <a:extLst>
              <a:ext uri="{FF2B5EF4-FFF2-40B4-BE49-F238E27FC236}">
                <a16:creationId xmlns:a16="http://schemas.microsoft.com/office/drawing/2014/main" id="{1F3C648E-D6F8-386D-B141-920C16CB1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92896"/>
            <a:ext cx="2880320" cy="4071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lease write me a song">
      <a:majorFont>
        <a:latin typeface="Please write me a song"/>
        <a:ea typeface=""/>
        <a:cs typeface=""/>
      </a:majorFont>
      <a:minorFont>
        <a:latin typeface="Please write me a son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ENAYPIEDRA">
  <a:themeElements>
    <a:clrScheme name="ARENAYPIED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RENAYPIEDR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FFFF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rgbClr val="868686">
              <a:alpha val="50000"/>
            </a:srgbClr>
          </a:outerShdw>
        </a:effectLst>
      </a:spPr>
      <a:bodyPr vert="horz" wrap="square" lIns="36576" tIns="36576" rIns="36576" bIns="36576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RENAYPIED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ENAYPIEDR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ENAYPIEDR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ENAYPIEDRA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9512</TotalTime>
  <Words>2131</Words>
  <Application>Microsoft Office PowerPoint</Application>
  <PresentationFormat>Presentación en pantalla (4:3)</PresentationFormat>
  <Paragraphs>356</Paragraphs>
  <Slides>37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15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37</vt:i4>
      </vt:variant>
    </vt:vector>
  </HeadingPairs>
  <TitlesOfParts>
    <vt:vector size="55" baseType="lpstr">
      <vt:lpstr>Arial</vt:lpstr>
      <vt:lpstr>Bodoni MT Black</vt:lpstr>
      <vt:lpstr>Calibri</vt:lpstr>
      <vt:lpstr>Calibri Light</vt:lpstr>
      <vt:lpstr>Cambria</vt:lpstr>
      <vt:lpstr>Cooper Black</vt:lpstr>
      <vt:lpstr>DomCasual BT</vt:lpstr>
      <vt:lpstr>Monotype Corsiva</vt:lpstr>
      <vt:lpstr>Please write me a song</vt:lpstr>
      <vt:lpstr>Running shoe</vt:lpstr>
      <vt:lpstr>Times New Roman</vt:lpstr>
      <vt:lpstr>Trebuchet MS</vt:lpstr>
      <vt:lpstr>Wingdings</vt:lpstr>
      <vt:lpstr>Wingdings 2</vt:lpstr>
      <vt:lpstr>Wingdings 3</vt:lpstr>
      <vt:lpstr>Faceta</vt:lpstr>
      <vt:lpstr>Tema de Office</vt:lpstr>
      <vt:lpstr>ARENAYPIEDRA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LITURGIA DE LA PALABRA</vt:lpstr>
      <vt:lpstr>Presentación de PowerPoint</vt:lpstr>
      <vt:lpstr>Presentación de PowerPoint</vt:lpstr>
      <vt:lpstr>CREDO de Nicea - Constantinopla  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PARA EL QUE NUNCA LA DIO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881</cp:revision>
  <dcterms:created xsi:type="dcterms:W3CDTF">2008-10-09T14:11:57Z</dcterms:created>
  <dcterms:modified xsi:type="dcterms:W3CDTF">2026-05-08T07:54:47Z</dcterms:modified>
</cp:coreProperties>
</file>