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68" r:id="rId2"/>
  </p:sldMasterIdLst>
  <p:notesMasterIdLst>
    <p:notesMasterId r:id="rId39"/>
  </p:notesMasterIdLst>
  <p:sldIdLst>
    <p:sldId id="1497" r:id="rId3"/>
    <p:sldId id="1498" r:id="rId4"/>
    <p:sldId id="1499" r:id="rId5"/>
    <p:sldId id="1505" r:id="rId6"/>
    <p:sldId id="1146" r:id="rId7"/>
    <p:sldId id="1460" r:id="rId8"/>
    <p:sldId id="260" r:id="rId9"/>
    <p:sldId id="907" r:id="rId10"/>
    <p:sldId id="882" r:id="rId11"/>
    <p:sldId id="1479" r:id="rId12"/>
    <p:sldId id="1480" r:id="rId13"/>
    <p:sldId id="339" r:id="rId14"/>
    <p:sldId id="1351" r:id="rId15"/>
    <p:sldId id="1023" r:id="rId16"/>
    <p:sldId id="1481" r:id="rId17"/>
    <p:sldId id="1340" r:id="rId18"/>
    <p:sldId id="1341" r:id="rId19"/>
    <p:sldId id="1483" r:id="rId20"/>
    <p:sldId id="1484" r:id="rId21"/>
    <p:sldId id="1436" r:id="rId22"/>
    <p:sldId id="1485" r:id="rId23"/>
    <p:sldId id="1486" r:id="rId24"/>
    <p:sldId id="1413" r:id="rId25"/>
    <p:sldId id="1414" r:id="rId26"/>
    <p:sldId id="1488" r:id="rId27"/>
    <p:sldId id="1504" r:id="rId28"/>
    <p:sldId id="1502" r:id="rId29"/>
    <p:sldId id="1487" r:id="rId30"/>
    <p:sldId id="1503" r:id="rId31"/>
    <p:sldId id="1493" r:id="rId32"/>
    <p:sldId id="744" r:id="rId33"/>
    <p:sldId id="1451" r:id="rId34"/>
    <p:sldId id="1452" r:id="rId35"/>
    <p:sldId id="1453" r:id="rId36"/>
    <p:sldId id="1454" r:id="rId37"/>
    <p:sldId id="1304" r:id="rId38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66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12/05/2026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14AD7-FE8D-9134-CD38-81001FBB1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2FD695A9-9F27-CAC5-7887-36DC105C91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C786534E-F67C-CC1C-CF98-7CD3A690F0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70F7B878-A903-4005-D38D-5862DDE38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4963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86FA41-FB96-49EB-9E0A-FCC6B0C5E2E6}" type="slidenum">
              <a:rPr lang="es-ES" altLang="es-ES" smtClean="0"/>
              <a:pPr>
                <a:defRPr/>
              </a:pPr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5095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080B2-54A9-1FD4-8F9F-C26239BA3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82D4BF7D-B423-68D6-0D16-B1C5C195DF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133BA584-73CD-EFC3-B684-C9B3677A64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180B8FD7-6FD5-1A91-7271-91A2BF1AA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70908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23728" y="1531392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91" y="433571"/>
            <a:ext cx="439578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4572000" y="280289"/>
            <a:ext cx="4597734" cy="83099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179512" y="5661248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892225"/>
            <a:ext cx="8704263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dar, que no me hayas dado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decir, que no me hayas dicho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puedo hacer por Ti, si yo no puedo hacer nada?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Si yo no puedo hacer nada, si no es por Ti mi Dios.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		</a:t>
            </a:r>
            <a:r>
              <a:rPr lang="es-ES" altLang="es-ES" sz="3200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5" y="122784"/>
            <a:ext cx="8704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QUÉ TE PUEDO DAR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54008"/>
            <a:ext cx="853281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los cielos te proclaman.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nuestro Rey Yahvé.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es el que nos redime.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Porque mi Dios es Santo la Tierra llena de su gloria es.</a:t>
            </a:r>
          </a:p>
          <a:p>
            <a:endParaRPr lang="es-ES" altLang="es-ES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</a:t>
            </a:r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938838" y="4021138"/>
            <a:ext cx="28813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33" y="57398"/>
            <a:ext cx="831683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SANTO </a:t>
            </a:r>
            <a:endParaRPr lang="es-ES" altLang="es-ES" sz="60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1863" y="3754438"/>
            <a:ext cx="3036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 gloria a Jesucristo, el hijo de David.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las alturas a nuestro Salvador.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el nombre del Señor.</a:t>
            </a:r>
          </a:p>
          <a:p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pasarán, 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mas tus palabras no pasarán. (bis)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 pasarán,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B5A53B2-A591-9E0F-285F-A565EF31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191293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C401CAF-24AA-5A02-1E2C-8A960AA6C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507" y="2007394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7703EB00-5E53-BD7A-7CB7-EC5250BA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A99A26CA-9D4C-2557-43B9-A22A995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A03C842F-1ABA-C41A-4EEB-73874260D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41" y="260350"/>
            <a:ext cx="83601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CONMIGO PUEDES CONTAR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658663F0-C208-E272-7036-CF7AB00E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BEC55A9E-5C34-C7D7-74B3-69EEB04EC2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4564944"/>
            <a:ext cx="4432945" cy="751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37" y="1052736"/>
            <a:ext cx="745232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nunca la dio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siempre soñó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bien la conoce.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está junto a ti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quiere hacerte feliz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un mundo de ilusiones.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94986"/>
            <a:ext cx="8640960" cy="782637"/>
          </a:xfrm>
        </p:spPr>
        <p:txBody>
          <a:bodyPr>
            <a:noAutofit/>
          </a:bodyPr>
          <a:lstStyle/>
          <a:p>
            <a:pPr algn="r" eaLnBrk="1" hangingPunct="1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PARA EL QUE NUNCA LA DIO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 para todos aquellos que no la han dado.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que no llegaron.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venga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 si eres padre de familia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 vives enamorado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En el mundo entero reine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Paz, siempre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venga la paz, a todos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siempre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6849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0D256-A5F8-794D-9A81-A170EB411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09F6A5EA-CA44-67B2-0F65-204CF6699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48478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Mateo, 28 - </a:t>
            </a: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 me ha dado todo poder en el cielo y en la tierra.</a:t>
            </a:r>
            <a:endParaRPr lang="es-ES" altLang="es-ES" sz="32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3B1C516-4176-53B4-D27D-B9885B3F0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" y="-43933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VII DOMINGO DE PASCUA</a:t>
            </a:r>
          </a:p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ASCENSIÓN DEL SEÑOR</a:t>
            </a:r>
          </a:p>
        </p:txBody>
      </p:sp>
      <p:pic>
        <p:nvPicPr>
          <p:cNvPr id="4" name="Picture 2" descr="ᐅ DIBUJOS para el DOMINGO de la ASCENSIÓN del SEÑOR">
            <a:extLst>
              <a:ext uri="{FF2B5EF4-FFF2-40B4-BE49-F238E27FC236}">
                <a16:creationId xmlns:a16="http://schemas.microsoft.com/office/drawing/2014/main" id="{2ED423B9-47E0-D44C-BACB-773E80EF6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1250"/>
            <a:ext cx="44692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estrella-imagen-animada-0093">
            <a:extLst>
              <a:ext uri="{FF2B5EF4-FFF2-40B4-BE49-F238E27FC236}">
                <a16:creationId xmlns:a16="http://schemas.microsoft.com/office/drawing/2014/main" id="{DA796F8C-940C-E460-FF73-EBE0BDA39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67943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2DEBC3B-617A-AD0D-3F9A-D083C0C3A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6237312"/>
            <a:ext cx="325070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_tradnl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@Cristoredentorva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37326C5-4534-AA34-FA4C-E81C77234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165304"/>
            <a:ext cx="598738" cy="59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E466E07-AADB-7465-0AB1-3FFB089CB2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0369" y="2276872"/>
            <a:ext cx="2998592" cy="375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42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DFEBE-2490-4925-1D50-FD960E5F9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2F50229C-83E8-283D-3C01-2D80A1D2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235" y="125413"/>
            <a:ext cx="79930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B88C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QUIERO</a:t>
            </a:r>
            <a:endParaRPr lang="es-ES" altLang="es-ES" sz="4800" b="1" u="sng" dirty="0">
              <a:solidFill>
                <a:srgbClr val="B88C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E9442DEB-34A9-7854-4B48-7F1FB596E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día a día penséis más en Mí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nadie olvide lo que Yo os dije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nunca olvidaré lo que con vosotros viví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B1877823-37F3-66C1-1CDB-899238FA6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1/3</a:t>
            </a:r>
          </a:p>
        </p:txBody>
      </p:sp>
      <p:pic>
        <p:nvPicPr>
          <p:cNvPr id="1026" name="Picture 2" descr="Diócesis de Málaga : Portal de la Iglesia Católica en Málaga">
            <a:extLst>
              <a:ext uri="{FF2B5EF4-FFF2-40B4-BE49-F238E27FC236}">
                <a16:creationId xmlns:a16="http://schemas.microsoft.com/office/drawing/2014/main" id="{16E4D2BB-3317-7DD2-24BA-E17099ABE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54" y="1844824"/>
            <a:ext cx="3306458" cy="422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56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9E4E-0FFD-9806-1C6A-6389C8CAE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5685F2A8-9FB8-0B81-340F-E916CBB14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600" dirty="0">
                <a:solidFill>
                  <a:prstClr val="black"/>
                </a:solidFill>
                <a:latin typeface="Please write me a song"/>
              </a:rPr>
              <a:t>2/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BE73D001-3E71-FE49-F733-C334FA0AC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 el amor nunca exista un final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busquéis siempre el camino de la verdad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sé que no es fácil pensar siempre en los demás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2050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1D2C840B-8D49-38B2-8D15-2A765B96D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758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BA1E6-EF3A-0F9A-929B-F63401B03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D093CCC8-A919-C244-F2B2-A086AD45B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600" dirty="0">
                <a:solidFill>
                  <a:prstClr val="black"/>
                </a:solidFill>
                <a:latin typeface="Please write me a song"/>
              </a:rPr>
              <a:t>3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/3</a:t>
            </a:r>
          </a:p>
        </p:txBody>
      </p:sp>
      <p:sp>
        <p:nvSpPr>
          <p:cNvPr id="3" name="4 CuadroTexto">
            <a:extLst>
              <a:ext uri="{FF2B5EF4-FFF2-40B4-BE49-F238E27FC236}">
                <a16:creationId xmlns:a16="http://schemas.microsoft.com/office/drawing/2014/main" id="{1B69F949-3CB2-8158-E267-DD2C876BC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9"/>
            <a:ext cx="8024479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entre vosotros siempre esté la paz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quiero que el más odiado vosotros lo acojáis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espero que améis al mundo como Yo lo amé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os quiero y por eso os digo que Yo...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Yo soy, yo soy la vida y la verdad,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y el que crea en Mí nunca morirá.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/>
              <a:ea typeface="+mn-ea"/>
              <a:cs typeface="+mn-cs"/>
            </a:endParaRPr>
          </a:p>
        </p:txBody>
      </p:sp>
      <p:pic>
        <p:nvPicPr>
          <p:cNvPr id="4" name="Picture 2" descr="Unidad Pastoral La Hiniesta Montamarta: Pan verdadero de vida auténtica...">
            <a:extLst>
              <a:ext uri="{FF2B5EF4-FFF2-40B4-BE49-F238E27FC236}">
                <a16:creationId xmlns:a16="http://schemas.microsoft.com/office/drawing/2014/main" id="{884AB8D0-144E-74CE-EBD8-8741CB14A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545" y="2924944"/>
            <a:ext cx="3521968" cy="224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22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F75E143B-C36B-5275-3C6B-0A00EF484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41EC0CF6-570C-1309-F76B-5EF59ADC3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155AA22-A00D-A0C3-3FDB-5DC12A2A0E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69036551-2E6E-AAC0-0D47-012EF039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F1ADC42-93E1-8986-BC63-C848D47A8B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989520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1CDDE78-010F-1133-2040-EF5A7F122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3069"/>
            <a:ext cx="2723313" cy="4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31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r" eaLnBrk="1" hangingPunct="1"/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HÁGASE EN MI TU VOLUNTAD</a:t>
            </a: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639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42B8-B1BA-DB8C-D990-1B5277C60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9E3140F-AB48-95FE-1FC9-E315F64FA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" y="-43933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VII DOMINGO DE PASCUA</a:t>
            </a:r>
          </a:p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ASCENSIÓN DEL SEÑOR</a:t>
            </a:r>
          </a:p>
        </p:txBody>
      </p:sp>
      <p:pic>
        <p:nvPicPr>
          <p:cNvPr id="4" name="Picture 2" descr="ᐅ DIBUJOS para el DOMINGO de la ASCENSIÓN del SEÑOR">
            <a:extLst>
              <a:ext uri="{FF2B5EF4-FFF2-40B4-BE49-F238E27FC236}">
                <a16:creationId xmlns:a16="http://schemas.microsoft.com/office/drawing/2014/main" id="{67728862-FF7F-1590-59AB-F4876A2A4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1250"/>
            <a:ext cx="44692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estrella-imagen-animada-0093">
            <a:extLst>
              <a:ext uri="{FF2B5EF4-FFF2-40B4-BE49-F238E27FC236}">
                <a16:creationId xmlns:a16="http://schemas.microsoft.com/office/drawing/2014/main" id="{B51F357D-EA0D-585C-FE8C-B50D44606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67943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F8E7D81C-452B-DEE3-0B9A-7EF9AED19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6237312"/>
            <a:ext cx="325070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_tradnl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@Cristoredentorva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41568D15-F5F4-3156-46A1-7A00FC1CC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165304"/>
            <a:ext cx="598738" cy="59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24F618-24B5-CBE7-FAFB-99394F140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0369" y="2276872"/>
            <a:ext cx="2998592" cy="375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639463FA-4885-D352-7ED8-78855EB2F8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8300" y="1089024"/>
            <a:ext cx="8507412" cy="5076279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GLORIA A DIOS EN EL CIELO Y EN LA TIERRA PAZ</a:t>
            </a:r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A LOS HOMBRES QUE AMA EL SEÑOR.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Por tu inmensa Gloria te alabamos,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 bendecimos, te adoramos,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 glorificamos, te damos gracias.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Señor, Dios, Rey celestial, Dios Padre Todopoderoso,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Señor, Hijo único, Jesucristo,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+mj-lt"/>
              </a:rPr>
              <a:t>        </a:t>
            </a:r>
            <a:endParaRPr lang="es-ES_tradnl" altLang="es-ES"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244" name="6 CuadroTexto">
            <a:extLst>
              <a:ext uri="{FF2B5EF4-FFF2-40B4-BE49-F238E27FC236}">
                <a16:creationId xmlns:a16="http://schemas.microsoft.com/office/drawing/2014/main" id="{C96EFB99-EAEB-A09A-BE2C-A9BF36457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1/2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6A9417F2-CC5C-9587-2990-B716A96C4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8" y="163736"/>
            <a:ext cx="77153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800" b="1" i="0" u="sng" strike="noStrike" kern="1200" cap="none" spc="0" normalizeH="0" baseline="0" noProof="0" dirty="0">
                <a:ln>
                  <a:noFill/>
                </a:ln>
                <a:solidFill>
                  <a:srgbClr val="B88C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HIMNO DE GLORIA</a:t>
            </a:r>
            <a:endParaRPr kumimoji="0" lang="es-ES" altLang="es-ES" sz="4800" b="1" i="0" u="sng" strike="noStrike" kern="1200" cap="none" spc="0" normalizeH="0" baseline="0" noProof="0" dirty="0">
              <a:ln>
                <a:noFill/>
              </a:ln>
              <a:solidFill>
                <a:srgbClr val="B88C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2" descr="Alabanza al Espírtu">
            <a:extLst>
              <a:ext uri="{FF2B5EF4-FFF2-40B4-BE49-F238E27FC236}">
                <a16:creationId xmlns:a16="http://schemas.microsoft.com/office/drawing/2014/main" id="{E99C4CFE-6EB2-6A41-691D-A412EFF42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44" y="4235234"/>
            <a:ext cx="2866256" cy="259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505964D4-225C-8999-4604-91071CF4E7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507412" cy="511175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quitas el pecado del mundo, ten piedad de nosotros,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14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Porque sólo Tú eres santo,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sólo Tú, Señor,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con el Espíritu Santo,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+mj-lt"/>
              </a:rPr>
              <a:t>en la gloria de Dios Padre.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+mj-lt"/>
              </a:rPr>
              <a:t>Amén.</a:t>
            </a:r>
            <a:endParaRPr lang="es-ES_tradnl" altLang="es-ES" sz="3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67" name="6 CuadroTexto">
            <a:extLst>
              <a:ext uri="{FF2B5EF4-FFF2-40B4-BE49-F238E27FC236}">
                <a16:creationId xmlns:a16="http://schemas.microsoft.com/office/drawing/2014/main" id="{1912922F-05EB-673F-1D69-4F4D9A3C1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/>
                <a:ea typeface="+mn-ea"/>
                <a:cs typeface="+mn-cs"/>
              </a:rPr>
              <a:t>2/2</a:t>
            </a:r>
          </a:p>
        </p:txBody>
      </p:sp>
      <p:pic>
        <p:nvPicPr>
          <p:cNvPr id="2" name="Picture 2" descr="Alabanza al Espírtu">
            <a:extLst>
              <a:ext uri="{FF2B5EF4-FFF2-40B4-BE49-F238E27FC236}">
                <a16:creationId xmlns:a16="http://schemas.microsoft.com/office/drawing/2014/main" id="{E61CDB19-2994-1261-4E85-BE38CCE70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42617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Dios asciende entre aclamaciones; el Señor,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son de trompetas.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Carta del apóstol S. Pablo a los Efesios.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48478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Mateo, 28 - </a:t>
            </a: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 me ha dado todo poder en el cielo y en la tierra.</a:t>
            </a:r>
            <a:endParaRPr lang="es-ES" altLang="es-ES" sz="32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" y="-43933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VII DOMINGO DE PASCUA</a:t>
            </a:r>
          </a:p>
          <a:p>
            <a:pPr algn="ctr" defTabSz="457200" eaLnBrk="1" hangingPunct="1">
              <a:spcBef>
                <a:spcPct val="0"/>
              </a:spcBef>
              <a:buClrTx/>
              <a:buSzTx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ASCENSIÓN DEL SEÑOR</a:t>
            </a:r>
          </a:p>
        </p:txBody>
      </p:sp>
      <p:pic>
        <p:nvPicPr>
          <p:cNvPr id="4" name="Picture 2" descr="ᐅ DIBUJOS para el DOMINGO de la ASCENSIÓN del SEÑOR">
            <a:extLst>
              <a:ext uri="{FF2B5EF4-FFF2-40B4-BE49-F238E27FC236}">
                <a16:creationId xmlns:a16="http://schemas.microsoft.com/office/drawing/2014/main" id="{8FE22208-317A-56BE-7879-62AE7C077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1250"/>
            <a:ext cx="44692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estrella-imagen-animada-0093">
            <a:extLst>
              <a:ext uri="{FF2B5EF4-FFF2-40B4-BE49-F238E27FC236}">
                <a16:creationId xmlns:a16="http://schemas.microsoft.com/office/drawing/2014/main" id="{A0EF31EA-38CA-513C-0864-37E47D02E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67943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06E35EE2-6834-3A99-06E1-2D38D3CC6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6237312"/>
            <a:ext cx="325070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_tradnl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@Cristoredentorva</a:t>
            </a: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09A3E996-DFCA-E836-7D57-50434FF97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165304"/>
            <a:ext cx="598738" cy="59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DADF00F-F88A-0121-3BC5-24AD0218B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0369" y="2276872"/>
            <a:ext cx="2998592" cy="37511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9510</TotalTime>
  <Words>2068</Words>
  <Application>Microsoft Office PowerPoint</Application>
  <PresentationFormat>Presentación en pantalla (4:3)</PresentationFormat>
  <Paragraphs>299</Paragraphs>
  <Slides>36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48" baseType="lpstr">
      <vt:lpstr>Arial</vt:lpstr>
      <vt:lpstr>Bodoni MT Black</vt:lpstr>
      <vt:lpstr>Calibri</vt:lpstr>
      <vt:lpstr>Calibri Light</vt:lpstr>
      <vt:lpstr>Comic Sans MS</vt:lpstr>
      <vt:lpstr>Please write me a song</vt:lpstr>
      <vt:lpstr>Trebuchet MS</vt:lpstr>
      <vt:lpstr>Wingdings</vt:lpstr>
      <vt:lpstr>Wingdings 2</vt:lpstr>
      <vt:lpstr>Wingdings 3</vt:lpstr>
      <vt:lpstr>Faceta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QUIERO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881</cp:revision>
  <dcterms:created xsi:type="dcterms:W3CDTF">2008-10-09T14:11:57Z</dcterms:created>
  <dcterms:modified xsi:type="dcterms:W3CDTF">2026-05-12T16:41:21Z</dcterms:modified>
</cp:coreProperties>
</file>