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68" r:id="rId2"/>
  </p:sldMasterIdLst>
  <p:notesMasterIdLst>
    <p:notesMasterId r:id="rId37"/>
  </p:notesMasterIdLst>
  <p:sldIdLst>
    <p:sldId id="1497" r:id="rId3"/>
    <p:sldId id="1498" r:id="rId4"/>
    <p:sldId id="1499" r:id="rId5"/>
    <p:sldId id="1505" r:id="rId6"/>
    <p:sldId id="1456" r:id="rId7"/>
    <p:sldId id="260" r:id="rId8"/>
    <p:sldId id="907" r:id="rId9"/>
    <p:sldId id="1506" r:id="rId10"/>
    <p:sldId id="1479" r:id="rId11"/>
    <p:sldId id="1480" r:id="rId12"/>
    <p:sldId id="339" r:id="rId13"/>
    <p:sldId id="1351" r:id="rId14"/>
    <p:sldId id="1023" r:id="rId15"/>
    <p:sldId id="1481" r:id="rId16"/>
    <p:sldId id="1482" r:id="rId17"/>
    <p:sldId id="1483" r:id="rId18"/>
    <p:sldId id="1484" r:id="rId19"/>
    <p:sldId id="1436" r:id="rId20"/>
    <p:sldId id="1485" r:id="rId21"/>
    <p:sldId id="1486" r:id="rId22"/>
    <p:sldId id="1413" r:id="rId23"/>
    <p:sldId id="1414" r:id="rId24"/>
    <p:sldId id="1488" r:id="rId25"/>
    <p:sldId id="1508" r:id="rId26"/>
    <p:sldId id="1222" r:id="rId27"/>
    <p:sldId id="1223" r:id="rId28"/>
    <p:sldId id="1224" r:id="rId29"/>
    <p:sldId id="1507" r:id="rId30"/>
    <p:sldId id="744" r:id="rId31"/>
    <p:sldId id="1451" r:id="rId32"/>
    <p:sldId id="1452" r:id="rId33"/>
    <p:sldId id="1453" r:id="rId34"/>
    <p:sldId id="1454" r:id="rId35"/>
    <p:sldId id="1304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9900"/>
    <a:srgbClr val="CC6600"/>
    <a:srgbClr val="FF9900"/>
    <a:srgbClr val="6600CC"/>
    <a:srgbClr val="9933FF"/>
    <a:srgbClr val="9900FF"/>
    <a:srgbClr val="0000CC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19/05/2026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14AD7-FE8D-9134-CD38-81001FBB1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2FD695A9-9F27-CAC5-7887-36DC105C91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C786534E-F67C-CC1C-CF98-7CD3A690F0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70F7B878-A903-4005-D38D-5862DDE38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4963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jpeg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91" y="433571"/>
            <a:ext cx="439578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4572000" y="280289"/>
            <a:ext cx="4764446" cy="83099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215191" y="5445224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7" name="Imagen 6" descr="Diócesis de Palencia - «Alzad la mirada»: lema y logo oficial del Viaje  Apostólico del Papa León XIV a España">
            <a:extLst>
              <a:ext uri="{FF2B5EF4-FFF2-40B4-BE49-F238E27FC236}">
                <a16:creationId xmlns:a16="http://schemas.microsoft.com/office/drawing/2014/main" id="{6560629E-0CA0-1B6A-CE3E-0CBB3EEA6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33" y="1111286"/>
            <a:ext cx="5387913" cy="30307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74" r="16451" b="20157"/>
          <a:stretch/>
        </p:blipFill>
        <p:spPr>
          <a:xfrm>
            <a:off x="5364088" y="2353623"/>
            <a:ext cx="3692489" cy="260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telefono-imagen-animada-0183">
            <a:extLst>
              <a:ext uri="{FF2B5EF4-FFF2-40B4-BE49-F238E27FC236}">
                <a16:creationId xmlns:a16="http://schemas.microsoft.com/office/drawing/2014/main" id="{481EC4A3-DED1-3CC0-C4E6-FAE378591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50" y="4077072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1D9DC11-DA86-A19F-55C1-CA35A100A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892225"/>
            <a:ext cx="8704263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dar, que no me hayas dado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decir, que no me hayas dicho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puedo hacer por Ti, si yo no puedo hacer nada?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Si yo no puedo hacer nada, si no es por Ti mi Dios.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		</a:t>
            </a:r>
            <a:r>
              <a:rPr lang="es-ES" altLang="es-ES" sz="3200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5" y="122784"/>
            <a:ext cx="8704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QUÉ TE PUEDO DAR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1F7A90B-3FA3-0C2E-9FC2-3CD8CCDF9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1E6CC2-EAB8-60D8-7D71-0D0FE7B38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Santo, Santo, Santo es el Señor,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Dios del universo.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Llenos están el cielo y la tierra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de su gloria.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Bendito el que viene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el nombre del Señor.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16632"/>
            <a:ext cx="5903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</a:t>
            </a: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ANTO ES EL SEÑOR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0492DD1-E83B-9427-EEC7-1018DD24C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E3A2D2B-EDA5-7CD8-D5E2-1B96AF8D8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</a:t>
            </a: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FC4D0D3-8182-4395-FAB6-DAA287226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7703EB00-5E53-BD7A-7CB7-EC5250BA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A99A26CA-9D4C-2557-43B9-A22A995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1366" y="6181442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A03C842F-1ABA-C41A-4EEB-73874260D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41" y="260350"/>
            <a:ext cx="83601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CONMIGO PUEDES CONTAR</a:t>
            </a:r>
            <a:endParaRPr lang="es-ES" altLang="es-ES" sz="48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658663F0-C208-E272-7036-CF7AB00E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05931AD-7C23-9DD7-B3B6-818D8D5AC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925" y="3614140"/>
            <a:ext cx="2011981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33AC489-4EC9-F829-B682-5739666DD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37" y="1052736"/>
            <a:ext cx="745232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nunca la dio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siempre soñó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bien la conoce.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está junto a ti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quiere hacerte feliz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un mundo de ilusiones.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94986"/>
            <a:ext cx="8640960" cy="782637"/>
          </a:xfrm>
        </p:spPr>
        <p:txBody>
          <a:bodyPr>
            <a:noAutofit/>
          </a:bodyPr>
          <a:lstStyle/>
          <a:p>
            <a:pPr algn="r" eaLnBrk="1" hangingPunct="1"/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PARA EL QUE NUNCA LA DIO</a:t>
            </a:r>
            <a:endParaRPr lang="es-ES" altLang="es-ES" sz="4800" b="1" u="sng" dirty="0">
              <a:solidFill>
                <a:srgbClr val="FF00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D1057D-B3C4-FA2F-1537-2208B1209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217" y="5638270"/>
            <a:ext cx="142848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 para todos aquellos que no la han dado.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que no llegaron.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venga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 si eres padre de familia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 vives enamorado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En el mundo entero reine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Paz, siempre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venga la paz, a todos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siempre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6849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902453C-CB07-18D8-32A4-8C8C5C575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610472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BCF38-9C11-61B1-A443-B3007EE52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EEBD6BD-B7EA-31C9-DD8C-7320EA3E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3"/>
            <a:ext cx="9099985" cy="1368152"/>
          </a:xfrm>
        </p:spPr>
        <p:txBody>
          <a:bodyPr/>
          <a:lstStyle/>
          <a:p>
            <a:pPr algn="ctr" eaLnBrk="1" hangingPunct="1"/>
            <a:r>
              <a:rPr lang="es-ES_tradnl" altLang="es-E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mbria Math" panose="02040503050406030204" pitchFamily="18" charset="0"/>
              </a:rPr>
              <a:t>DOMINGO DE PENTECOSTÉS</a:t>
            </a:r>
            <a:br>
              <a:rPr lang="es-ES_tradnl" altLang="es-ES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es-ES" altLang="es-ES" u="sng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Picture 2" descr="Evangelio para niños: Pentecostés – Sobre roca">
            <a:extLst>
              <a:ext uri="{FF2B5EF4-FFF2-40B4-BE49-F238E27FC236}">
                <a16:creationId xmlns:a16="http://schemas.microsoft.com/office/drawing/2014/main" id="{E4BCD60F-FA91-94C1-4562-523175F05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112568" cy="365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EC9BC3C-C788-0C24-CE8A-605440187591}"/>
              </a:ext>
            </a:extLst>
          </p:cNvPr>
          <p:cNvSpPr txBox="1"/>
          <p:nvPr/>
        </p:nvSpPr>
        <p:spPr>
          <a:xfrm>
            <a:off x="395536" y="1023120"/>
            <a:ext cx="8424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1" i="0" u="none" strike="noStrike" baseline="0" dirty="0">
                <a:latin typeface="Comic Sans MS" panose="030F0702030302020204" pitchFamily="66" charset="0"/>
              </a:rPr>
              <a:t>San Juan 20. </a:t>
            </a:r>
            <a:r>
              <a:rPr lang="es-ES" sz="2400" b="0" u="none" strike="noStrike" baseline="0" dirty="0">
                <a:latin typeface="Comic Sans MS" panose="030F0702030302020204" pitchFamily="66" charset="0"/>
              </a:rPr>
              <a:t>Como el Padre me ha enviado, así también os envío yo; recibid el Espíritu Santo.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847EF7B-2FD2-CF27-7F98-B4805924FB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67" r="23539"/>
          <a:stretch>
            <a:fillRect/>
          </a:stretch>
        </p:blipFill>
        <p:spPr>
          <a:xfrm>
            <a:off x="5796136" y="1988840"/>
            <a:ext cx="3160034" cy="45365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C59DA27-A95C-AB73-482E-72ADA97EB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5661248"/>
            <a:ext cx="142848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72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62" y="6301117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311027"/>
            <a:ext cx="2425155" cy="3414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2" y="57398"/>
            <a:ext cx="82819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BENDIGAMOS AL SEÑOR</a:t>
            </a:r>
            <a:endParaRPr lang="es-ES" altLang="es-ES" sz="54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C0C894-AF2D-987E-7A38-C39CD31DF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32" y="5345650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36" y="482887"/>
            <a:ext cx="7886700" cy="584348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446" y="6205836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404664"/>
            <a:ext cx="2559297" cy="360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CCC2564-8BF3-5CF4-6083-73403209A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5013176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64854"/>
            <a:ext cx="7886700" cy="514283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de la resurrección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260" y="6183207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77800"/>
            <a:ext cx="2523133" cy="3553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DD4AFB8D-7256-F99C-7FC8-79FEDBB4D78B}"/>
              </a:ext>
            </a:extLst>
          </p:cNvPr>
          <p:cNvSpPr txBox="1">
            <a:spLocks/>
          </p:cNvSpPr>
          <p:nvPr/>
        </p:nvSpPr>
        <p:spPr bwMode="auto">
          <a:xfrm>
            <a:off x="628650" y="548680"/>
            <a:ext cx="7886700" cy="514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de la resurrección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32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endParaRPr lang="es-ES" altLang="es-ES" sz="320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es-ES" altLang="es-ES" sz="32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F3681B-004D-F793-73F6-2DD402E8E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518" y="5007119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57" y="908720"/>
            <a:ext cx="8303307" cy="327717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Ven, Espíritu, ven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y lléname, Señor,		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con tu preciosa unción. (BIS)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Purifícame y lávame,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renuévame, restáurame Señor,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con tu poder.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Purifícame y lávame,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renuévame, restáurame Señor.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Te quiero conocer.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FF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Cambria Math" panose="02040503050406030204" pitchFamily="18" charset="0"/>
              </a:rPr>
              <a:t>VEN, ESPÍRITU, VEN</a:t>
            </a:r>
          </a:p>
        </p:txBody>
      </p:sp>
      <p:pic>
        <p:nvPicPr>
          <p:cNvPr id="1028" name="Picture 4" descr="Kamiano » El Espíritu Santo lo inunda todo">
            <a:extLst>
              <a:ext uri="{FF2B5EF4-FFF2-40B4-BE49-F238E27FC236}">
                <a16:creationId xmlns:a16="http://schemas.microsoft.com/office/drawing/2014/main" id="{B219118F-9371-6085-4D59-E94D0A97A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9"/>
          <a:stretch/>
        </p:blipFill>
        <p:spPr bwMode="auto">
          <a:xfrm>
            <a:off x="4932040" y="2062449"/>
            <a:ext cx="389953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5DF6871-D681-C5B1-63E3-1F51147AC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32" y="5345650"/>
            <a:ext cx="142848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62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F75E143B-C36B-5275-3C6B-0A00EF484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41EC0CF6-570C-1309-F76B-5EF59ADC3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4295" y="6196167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69036551-2E6E-AAC0-0D47-012EF039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C0214D3-E4C7-E323-B20D-51F7E2BBF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253" y="3068960"/>
            <a:ext cx="2005713" cy="157924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r" eaLnBrk="1" hangingPunct="1"/>
            <a:r>
              <a:rPr lang="es-ES" altLang="es-ES" sz="5400" b="1" u="sng" dirty="0">
                <a:solidFill>
                  <a:srgbClr val="FF00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HÁGASE EN MI TU VOLUNTAD</a:t>
            </a: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E8F65E1-375D-9C63-DDB5-F440668D9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794" y="1238272"/>
            <a:ext cx="1776340" cy="139863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F31844D-DF61-8B3C-C3C0-7478C66F3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32" y="5345650"/>
            <a:ext cx="1428480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CC70D5F-AE35-1B1F-83E6-77CFDD79A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558799"/>
            <a:ext cx="1932536" cy="152162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AB1EA8D-FEC8-009F-A3A3-832D094EC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32" y="5345650"/>
            <a:ext cx="142848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39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21" y="1540283"/>
            <a:ext cx="4046686" cy="331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294008" y="5324399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5987709" y="3320493"/>
            <a:ext cx="857380" cy="7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7375677" y="2873710"/>
            <a:ext cx="857380" cy="7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Diócesis de Palencia - «Alzad la mirada»: lema y logo oficial del Viaje  Apostólico del Papa León XIV a España">
            <a:extLst>
              <a:ext uri="{FF2B5EF4-FFF2-40B4-BE49-F238E27FC236}">
                <a16:creationId xmlns:a16="http://schemas.microsoft.com/office/drawing/2014/main" id="{AD98FEDC-26CD-5532-2FEF-790ADA2AD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2" y="2031641"/>
            <a:ext cx="4657599" cy="26198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89742B8-B1BA-DB8C-D990-1B5277C60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9E3140F-AB48-95FE-1FC9-E315F64FA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" y="181089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DOMINGO DE PENTECOSTÉS</a:t>
            </a:r>
          </a:p>
        </p:txBody>
      </p:sp>
      <p:pic>
        <p:nvPicPr>
          <p:cNvPr id="3" name="Imagen 2" descr="Con los cinco sentidos puestos en la visita de León XIV - Alfa y Omega">
            <a:extLst>
              <a:ext uri="{FF2B5EF4-FFF2-40B4-BE49-F238E27FC236}">
                <a16:creationId xmlns:a16="http://schemas.microsoft.com/office/drawing/2014/main" id="{0120DC01-59EC-DE78-F919-9876D643D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276872"/>
            <a:ext cx="2016224" cy="2103886"/>
          </a:xfrm>
          <a:prstGeom prst="rect">
            <a:avLst/>
          </a:prstGeom>
        </p:spPr>
      </p:pic>
      <p:pic>
        <p:nvPicPr>
          <p:cNvPr id="17" name="Imagen 16" descr="Pentecostés – Odres Nuevos">
            <a:extLst>
              <a:ext uri="{FF2B5EF4-FFF2-40B4-BE49-F238E27FC236}">
                <a16:creationId xmlns:a16="http://schemas.microsoft.com/office/drawing/2014/main" id="{F5A644D5-2F08-47EB-E641-3F41EE676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972" y="1268760"/>
            <a:ext cx="6286500" cy="44386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5D7304A-7A27-5608-50C4-18EA804D3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3" y="2477641"/>
            <a:ext cx="2566625" cy="20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61662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FF00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Envía tu Espíritu, Señor, y repuebla la faz de la tierra.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san Pablo a los Corintios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124744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entre nosotros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Ale-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CRISTO VIVE! </a:t>
            </a:r>
          </a:p>
        </p:txBody>
      </p:sp>
      <p:pic>
        <p:nvPicPr>
          <p:cNvPr id="5" name="Imagen 4" descr="Pin de Valeria Fuentes en FANO | Eucaristía, Santa teresa de jesus y ...">
            <a:extLst>
              <a:ext uri="{FF2B5EF4-FFF2-40B4-BE49-F238E27FC236}">
                <a16:creationId xmlns:a16="http://schemas.microsoft.com/office/drawing/2014/main" id="{E23DB74F-5314-8B31-2039-671AFB3257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8" t="2386" r="1868" b="8084"/>
          <a:stretch>
            <a:fillRect/>
          </a:stretch>
        </p:blipFill>
        <p:spPr>
          <a:xfrm>
            <a:off x="4788024" y="2996952"/>
            <a:ext cx="4248571" cy="377636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41E74C-911A-20CD-D745-0F0E60320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95" y="5517232"/>
            <a:ext cx="1439410" cy="11333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8B81D-451C-91A3-81EB-EB9A20B01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5598227-A419-5D30-B5EA-1274756ED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3"/>
            <a:ext cx="9099985" cy="1368152"/>
          </a:xfrm>
        </p:spPr>
        <p:txBody>
          <a:bodyPr/>
          <a:lstStyle/>
          <a:p>
            <a:pPr algn="ctr" eaLnBrk="1" hangingPunct="1"/>
            <a:r>
              <a:rPr lang="es-ES_tradnl" altLang="es-ES" sz="4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mbria Math" panose="02040503050406030204" pitchFamily="18" charset="0"/>
              </a:rPr>
              <a:t>DOMINGO DE PENTECOSTÉS</a:t>
            </a:r>
            <a:br>
              <a:rPr lang="es-ES_tradnl" altLang="es-ES" u="sng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es-ES" altLang="es-ES" u="sng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Picture 2" descr="Evangelio para niños: Pentecostés – Sobre roca">
            <a:extLst>
              <a:ext uri="{FF2B5EF4-FFF2-40B4-BE49-F238E27FC236}">
                <a16:creationId xmlns:a16="http://schemas.microsoft.com/office/drawing/2014/main" id="{CE758B71-B7FF-7A4F-CE68-ADDFD8B2F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112568" cy="365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C940F4E-4BA8-492C-5821-0C9EC98A57E3}"/>
              </a:ext>
            </a:extLst>
          </p:cNvPr>
          <p:cNvSpPr txBox="1"/>
          <p:nvPr/>
        </p:nvSpPr>
        <p:spPr>
          <a:xfrm>
            <a:off x="395536" y="1023120"/>
            <a:ext cx="8424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1" i="0" u="none" strike="noStrike" baseline="0" dirty="0">
                <a:latin typeface="Comic Sans MS" panose="030F0702030302020204" pitchFamily="66" charset="0"/>
              </a:rPr>
              <a:t>San Juan 20. </a:t>
            </a:r>
            <a:r>
              <a:rPr lang="es-ES" sz="2400" b="0" u="none" strike="noStrike" baseline="0" dirty="0">
                <a:latin typeface="Comic Sans MS" panose="030F0702030302020204" pitchFamily="66" charset="0"/>
              </a:rPr>
              <a:t>Como el Padre me ha enviado, así también os envío yo; recibid el Espíritu Santo.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204AB08-B05B-D5F6-20A5-313977C96A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67" r="23539"/>
          <a:stretch>
            <a:fillRect/>
          </a:stretch>
        </p:blipFill>
        <p:spPr>
          <a:xfrm>
            <a:off x="5796136" y="1988840"/>
            <a:ext cx="3160034" cy="45365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5E6DF3D-C1CE-DCD0-A777-C4B8791FD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16" y="5688632"/>
            <a:ext cx="142848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9557</TotalTime>
  <Words>1959</Words>
  <Application>Microsoft Office PowerPoint</Application>
  <PresentationFormat>Presentación en pantalla (4:3)</PresentationFormat>
  <Paragraphs>270</Paragraphs>
  <Slides>34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6" baseType="lpstr">
      <vt:lpstr>Arial</vt:lpstr>
      <vt:lpstr>Bodoni MT Black</vt:lpstr>
      <vt:lpstr>Calibri</vt:lpstr>
      <vt:lpstr>Calibri Light</vt:lpstr>
      <vt:lpstr>Comic Sans MS</vt:lpstr>
      <vt:lpstr>Please write me a song</vt:lpstr>
      <vt:lpstr>Trebuchet MS</vt:lpstr>
      <vt:lpstr>Wingdings</vt:lpstr>
      <vt:lpstr>Wingdings 2</vt:lpstr>
      <vt:lpstr>Wingdings 3</vt:lpstr>
      <vt:lpstr>Faceta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DOMINGO DE PENTECOSTÉS 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DOMINGO DE PENTECOSTÉS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888</cp:revision>
  <dcterms:created xsi:type="dcterms:W3CDTF">2008-10-09T14:11:57Z</dcterms:created>
  <dcterms:modified xsi:type="dcterms:W3CDTF">2026-05-19T18:02:04Z</dcterms:modified>
</cp:coreProperties>
</file>