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  <p:sldMasterId id="2147489056" r:id="rId2"/>
  </p:sldMasterIdLst>
  <p:notesMasterIdLst>
    <p:notesMasterId r:id="rId45"/>
  </p:notesMasterIdLst>
  <p:sldIdLst>
    <p:sldId id="417" r:id="rId3"/>
    <p:sldId id="1497" r:id="rId4"/>
    <p:sldId id="1458" r:id="rId5"/>
    <p:sldId id="1459" r:id="rId6"/>
    <p:sldId id="1408" r:id="rId7"/>
    <p:sldId id="1456" r:id="rId8"/>
    <p:sldId id="260" r:id="rId9"/>
    <p:sldId id="907" r:id="rId10"/>
    <p:sldId id="1207" r:id="rId11"/>
    <p:sldId id="1479" r:id="rId12"/>
    <p:sldId id="1480" r:id="rId13"/>
    <p:sldId id="1413" r:id="rId14"/>
    <p:sldId id="1292" r:id="rId15"/>
    <p:sldId id="1499" r:id="rId16"/>
    <p:sldId id="1481" r:id="rId17"/>
    <p:sldId id="1276" r:id="rId18"/>
    <p:sldId id="1483" r:id="rId19"/>
    <p:sldId id="1484" r:id="rId20"/>
    <p:sldId id="1436" r:id="rId21"/>
    <p:sldId id="1485" r:id="rId22"/>
    <p:sldId id="1486" r:id="rId23"/>
    <p:sldId id="1460" r:id="rId24"/>
    <p:sldId id="1488" r:id="rId25"/>
    <p:sldId id="1500" r:id="rId26"/>
    <p:sldId id="1302" r:id="rId27"/>
    <p:sldId id="1303" r:id="rId28"/>
    <p:sldId id="1444" r:id="rId29"/>
    <p:sldId id="1403" r:id="rId30"/>
    <p:sldId id="744" r:id="rId31"/>
    <p:sldId id="1504" r:id="rId32"/>
    <p:sldId id="414" r:id="rId33"/>
    <p:sldId id="1501" r:id="rId34"/>
    <p:sldId id="1502" r:id="rId35"/>
    <p:sldId id="1503" r:id="rId36"/>
    <p:sldId id="1505" r:id="rId37"/>
    <p:sldId id="1506" r:id="rId38"/>
    <p:sldId id="1507" r:id="rId39"/>
    <p:sldId id="1330" r:id="rId40"/>
    <p:sldId id="1331" r:id="rId41"/>
    <p:sldId id="1395" r:id="rId42"/>
    <p:sldId id="1396" r:id="rId43"/>
    <p:sldId id="1304" r:id="rId44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29/05/2026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2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789E2E-2F46-4D3E-B38A-0E6F1C34F6B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22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110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42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8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2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C8199-797E-40C6-A1C3-A378275C1CAD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65723066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EC29-0B88-4799-A47D-C4EFF1170BAA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29745085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8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2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752C5-01A4-4D33-B69A-70A0440600D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27821955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864C-C55A-493C-B1C0-99D6161697A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75635175"/>
      </p:ext>
    </p:extLst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F728-0CF3-4463-88A4-1EE498929AF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00162225"/>
      </p:ext>
    </p:extLst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597B-145F-4B20-9D9B-16454DBBA5A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03561650"/>
      </p:ext>
    </p:extLst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8C0A5-8520-4B28-8859-78AD4502AC04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69167779"/>
      </p:ext>
    </p:extLst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24465-889F-4434-8D22-F58580FC2AC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58155559"/>
      </p:ext>
    </p:extLst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15135-2401-4BEB-81D3-DDF9A310546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95352286"/>
      </p:ext>
    </p:extLst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ED5EA-992C-4A12-8DE1-A43A7EF35D2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30780251"/>
      </p:ext>
    </p:extLst>
  </p:cSld>
  <p:clrMapOvr>
    <a:masterClrMapping/>
  </p:clrMapOvr>
  <p:transition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7236-4101-4348-88FB-EFDD12697DB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67479310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025B7E3-AE59-4F6C-903F-DB85252607D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48341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57" r:id="rId1"/>
    <p:sldLayoutId id="2147489058" r:id="rId2"/>
    <p:sldLayoutId id="2147489059" r:id="rId3"/>
    <p:sldLayoutId id="2147489060" r:id="rId4"/>
    <p:sldLayoutId id="2147489061" r:id="rId5"/>
    <p:sldLayoutId id="2147489062" r:id="rId6"/>
    <p:sldLayoutId id="2147489063" r:id="rId7"/>
    <p:sldLayoutId id="2147489064" r:id="rId8"/>
    <p:sldLayoutId id="2147489065" r:id="rId9"/>
    <p:sldLayoutId id="2147489066" r:id="rId10"/>
    <p:sldLayoutId id="2147489067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189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37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566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754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5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Credos/Credo_Corto.pptm" TargetMode="External"/><Relationship Id="rId13" Type="http://schemas.openxmlformats.org/officeDocument/2006/relationships/hyperlink" Target="Credos/Credo_Largo.pptm" TargetMode="External"/><Relationship Id="rId18" Type="http://schemas.openxmlformats.org/officeDocument/2006/relationships/image" Target="../media/image52.jpeg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55.jpeg"/><Relationship Id="rId7" Type="http://schemas.openxmlformats.org/officeDocument/2006/relationships/image" Target="../media/image44.jpeg"/><Relationship Id="rId12" Type="http://schemas.openxmlformats.org/officeDocument/2006/relationships/image" Target="../media/image47.jpeg"/><Relationship Id="rId17" Type="http://schemas.openxmlformats.org/officeDocument/2006/relationships/image" Target="../media/image51.jpeg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50.jpeg"/><Relationship Id="rId20" Type="http://schemas.openxmlformats.org/officeDocument/2006/relationships/image" Target="../media/image54.jpe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3.jpeg"/><Relationship Id="rId11" Type="http://schemas.openxmlformats.org/officeDocument/2006/relationships/hyperlink" Target="Musica" TargetMode="External"/><Relationship Id="rId24" Type="http://schemas.openxmlformats.org/officeDocument/2006/relationships/image" Target="../media/image57.jpeg"/><Relationship Id="rId5" Type="http://schemas.openxmlformats.org/officeDocument/2006/relationships/image" Target="../media/image42.jpeg"/><Relationship Id="rId15" Type="http://schemas.openxmlformats.org/officeDocument/2006/relationships/image" Target="../media/image49.jpeg"/><Relationship Id="rId23" Type="http://schemas.openxmlformats.org/officeDocument/2006/relationships/image" Target="../media/image56.jpeg"/><Relationship Id="rId10" Type="http://schemas.openxmlformats.org/officeDocument/2006/relationships/image" Target="../media/image46.jpeg"/><Relationship Id="rId19" Type="http://schemas.openxmlformats.org/officeDocument/2006/relationships/image" Target="../media/image53.jpeg"/><Relationship Id="rId4" Type="http://schemas.openxmlformats.org/officeDocument/2006/relationships/image" Target="../media/image41.jpg"/><Relationship Id="rId9" Type="http://schemas.openxmlformats.org/officeDocument/2006/relationships/image" Target="../media/image45.jpeg"/><Relationship Id="rId14" Type="http://schemas.openxmlformats.org/officeDocument/2006/relationships/image" Target="../media/image48.jpeg"/><Relationship Id="rId22" Type="http://schemas.openxmlformats.org/officeDocument/2006/relationships/hyperlink" Target="Indice%20General.pptm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6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4" y="5367738"/>
            <a:ext cx="4369200" cy="148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uadroTexto 30"/>
          <p:cNvSpPr txBox="1"/>
          <p:nvPr/>
        </p:nvSpPr>
        <p:spPr>
          <a:xfrm>
            <a:off x="179512" y="5455427"/>
            <a:ext cx="37171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CONFESIONES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Sacramento de la RECONCILIACIÓN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distintos momentos y siempre diciéndoselo al Sacerdote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7" r="23896"/>
          <a:stretch/>
        </p:blipFill>
        <p:spPr>
          <a:xfrm>
            <a:off x="4431946" y="153671"/>
            <a:ext cx="4567142" cy="656990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63" y="883383"/>
            <a:ext cx="3293197" cy="448435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Imagen 2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9" r="2086" b="25310"/>
          <a:stretch/>
        </p:blipFill>
        <p:spPr>
          <a:xfrm>
            <a:off x="3707904" y="164416"/>
            <a:ext cx="587927" cy="42943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CuadroTexto 3"/>
          <p:cNvSpPr txBox="1"/>
          <p:nvPr/>
        </p:nvSpPr>
        <p:spPr>
          <a:xfrm>
            <a:off x="251520" y="164416"/>
            <a:ext cx="3345884" cy="110799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Domingo 31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SOLEMNIDAD DE LA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SANTISIMA TRINIDAD</a:t>
            </a:r>
          </a:p>
        </p:txBody>
      </p:sp>
    </p:spTree>
    <p:extLst>
      <p:ext uri="{BB962C8B-B14F-4D97-AF65-F5344CB8AC3E}">
        <p14:creationId xmlns:p14="http://schemas.microsoft.com/office/powerpoint/2010/main" val="58281576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endParaRPr kumimoji="0" lang="es-ES" altLang="es-ES" sz="2000" b="0" i="0" u="none" strike="noStrike" kern="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Please write me a song" panose="02000603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resucitó al tercer día, según las Escrituras,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y la vida del mundo futuro.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					</a:t>
            </a:r>
            <a:r>
              <a:rPr kumimoji="0" lang="es-ES" altLang="es-ES" sz="2000" b="1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  Amén.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     </a:t>
            </a:r>
            <a:r>
              <a:rPr 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 </a:t>
            </a:r>
            <a:r>
              <a:rPr lang="es-ES" sz="54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2"/>
          <a:stretch/>
        </p:blipFill>
        <p:spPr bwMode="auto">
          <a:xfrm>
            <a:off x="6156176" y="4221088"/>
            <a:ext cx="122314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0271B2D-1F71-F095-F151-E8762867D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201" y="5474612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" y="1187487"/>
            <a:ext cx="870426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36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haz tu voluntad en mi.</a:t>
            </a: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5" y="210706"/>
            <a:ext cx="55446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210292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6AE8364-0407-CF82-CC4B-41C8A2D5B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5303589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4A82BDB-F839-ACF7-FE49-1F0491D9F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201" y="5474612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789706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EFF1761-DE6E-E9A5-2F77-96EDECCFC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201" y="5474612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FECAF9C-1D10-4F37-92A8-0E3D4B06A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36096" y="2301436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9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Santo, Santo, Santo es el Señor,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9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Dios del universo.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9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Llenos están el cielo y la tierra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9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su gloria.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9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en el cielo.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9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Bendito el que viene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9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el nombre del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9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en el cielo.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9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480F252-5527-5D82-D18A-5F96BC940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29592" y="54868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25D499F-D3DB-44E6-6D4C-F36BB7F75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88342" y="654199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2819242-D71E-CE64-12F8-7CF54486E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201" y="5474612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0350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60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CONSAGRACIÓN</a:t>
            </a:r>
            <a:endParaRPr kumimoji="0" lang="es-ES" altLang="es-ES" sz="6600" b="1" i="0" u="sng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2" y="974433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B49E65-1194-6B9F-E314-AA74763A5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072E8C0-BDE6-DDC6-6B20-80E17DDD0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201" y="5474612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que estás en el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Santificado sea tu nombre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Venga a nosotros tu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Hágase tu voluntad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en la       como en el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Danos hoy nuestro       de cada día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 nuestras ofensas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como también nosotros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perdonamos a los que nos ofenden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No nos dejes caer en la tentación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y líbranos del mal.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1430"/>
                <a:solidFill>
                  <a:srgbClr val="CC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191" y="433571"/>
            <a:ext cx="4395787" cy="43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4572000" y="280289"/>
            <a:ext cx="4764446" cy="83099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dirty="0">
                <a:ln w="0">
                  <a:noFill/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Trebuchet MS"/>
              </a:rPr>
              <a:t> ¡BIENVENIDOS! 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2072CA69-6D02-91F8-B525-07E2A784CC8F}"/>
              </a:ext>
            </a:extLst>
          </p:cNvPr>
          <p:cNvSpPr txBox="1">
            <a:spLocks/>
          </p:cNvSpPr>
          <p:nvPr/>
        </p:nvSpPr>
        <p:spPr bwMode="auto">
          <a:xfrm>
            <a:off x="215191" y="5445224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7" name="Imagen 6" descr="Diócesis de Palencia - «Alzad la mirada»: lema y logo oficial del Viaje  Apostólico del Papa León XIV a España">
            <a:extLst>
              <a:ext uri="{FF2B5EF4-FFF2-40B4-BE49-F238E27FC236}">
                <a16:creationId xmlns:a16="http://schemas.microsoft.com/office/drawing/2014/main" id="{6560629E-0CA0-1B6A-CE3E-0CBB3EEA6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33" y="1111286"/>
            <a:ext cx="5387913" cy="303070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74" r="16451" b="20157"/>
          <a:stretch/>
        </p:blipFill>
        <p:spPr>
          <a:xfrm>
            <a:off x="5364088" y="2353623"/>
            <a:ext cx="3692489" cy="2600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AA2CE4FF-0A7A-E487-7A4A-387846430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D17F3A1-300A-C318-0856-A427934D7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201" y="5474612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E585AA5-5EE8-9EDF-A451-9C9629482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5216075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LLEVAD LA BUENA NOTICIA 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" y="404664"/>
            <a:ext cx="7559675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Éste es el Cordero de Dios que quita el pecado del mundo. Dichosos los invitados a la mesa del Señor.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Todos: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Señor, no soy digno de que entres en mi casa, pero una palabra tuya bastará para sanarme.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82A1709-F54D-F1AF-ACE3-B7A47891A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201" y="5474612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69B26-4505-9E55-91D1-AAA7F6EF1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F55191E-B4EB-7695-3975-5B20A5AB2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2"/>
            <a:ext cx="9099985" cy="8715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DOMINGO SANTÍSIMA TRINIDAD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  <a:ea typeface="Cambria Math" panose="02040503050406030204" pitchFamily="18" charset="0"/>
            </a:endParaRPr>
          </a:p>
        </p:txBody>
      </p:sp>
      <p:pic>
        <p:nvPicPr>
          <p:cNvPr id="6" name="Imagen 4" descr="Kamiano » La Trinidad en 3D">
            <a:extLst>
              <a:ext uri="{FF2B5EF4-FFF2-40B4-BE49-F238E27FC236}">
                <a16:creationId xmlns:a16="http://schemas.microsoft.com/office/drawing/2014/main" id="{0B95BEB6-2C77-A597-2176-CF10AA879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983"/>
            <a:ext cx="5012107" cy="4421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Cartel Jornada Pro Orantibus 2026">
            <a:extLst>
              <a:ext uri="{FF2B5EF4-FFF2-40B4-BE49-F238E27FC236}">
                <a16:creationId xmlns:a16="http://schemas.microsoft.com/office/drawing/2014/main" id="{B30BDB27-4182-AF27-C6A3-058BCA8BF1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154" r="24154"/>
          <a:stretch>
            <a:fillRect/>
          </a:stretch>
        </p:blipFill>
        <p:spPr>
          <a:xfrm>
            <a:off x="5620148" y="988170"/>
            <a:ext cx="3456384" cy="50101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193FA1-1A0F-56E8-03EC-EEA52A779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31" y="5402604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8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260350"/>
            <a:ext cx="66960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COMO EL PADRE ME AMÓ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1/3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2320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Como el Padre me amó, yo os he amado.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Permaneced en mi amor,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permaneced en mi amor.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10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22F9B61-FA05-4BAF-8C06-A41667C6C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706563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Imagen 4">
            <a:extLst>
              <a:ext uri="{FF2B5EF4-FFF2-40B4-BE49-F238E27FC236}">
                <a16:creationId xmlns:a16="http://schemas.microsoft.com/office/drawing/2014/main" id="{E87C9477-E545-410B-B9EE-4AE2D145A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8" y="1644650"/>
            <a:ext cx="5103812" cy="493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0709F5A-3FAB-5C6D-1A60-AD34E7396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76250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Si guardáis mis palabras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 como hermanos os amáis,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compartiréis con alegría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el don de la fraternidad.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Si os ponéis en camino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sirviendo siempre a la verdad,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fruto daréis en abundancia;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mi amor se manifestará.				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							</a:t>
            </a: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Como el Padre me amó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							yo os he amado.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							Permaneced en mi amor,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							permaneced en mi amor.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2/3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50" y="0"/>
            <a:ext cx="468947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0"/>
            <a:ext cx="135572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7AD6718-B0F2-053F-9B1F-326663DC4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Rectángulo">
            <a:extLst>
              <a:ext uri="{FF2B5EF4-FFF2-40B4-BE49-F238E27FC236}">
                <a16:creationId xmlns:a16="http://schemas.microsoft.com/office/drawing/2014/main" id="{7B48DBF4-F7CA-4E40-9308-749249F0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6250"/>
            <a:ext cx="8208963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No veréis amor tan grande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como aquél que os mostré.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Yo doy la vida por vosotros,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amad como yo os amé.</a:t>
            </a: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Si hacéis lo que os mando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y os queréis de corazón,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compartiréis mi pleno gozo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de amar como Él me amó.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			</a:t>
            </a: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Como el Padre me amó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			yo os he amado.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			Permaneced en mi amor,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Tahoma" panose="020B0604030504040204" pitchFamily="34" charset="0"/>
              </a:rPr>
              <a:t>			permaneced en mi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606F3B9B-D0E9-4D82-9F4C-8683E2B04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3/3</a:t>
            </a:r>
          </a:p>
        </p:txBody>
      </p:sp>
      <p:pic>
        <p:nvPicPr>
          <p:cNvPr id="49156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B701984-A1DF-496D-8490-379C2407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-98425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n 5">
            <a:extLst>
              <a:ext uri="{FF2B5EF4-FFF2-40B4-BE49-F238E27FC236}">
                <a16:creationId xmlns:a16="http://schemas.microsoft.com/office/drawing/2014/main" id="{4B2D5F85-471B-487F-8DBD-0C278F3B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0"/>
            <a:ext cx="468947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FF66D3B-BEA0-68AC-E275-D2BFE618F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36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589459E-02E3-AB91-9252-37D366EBB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72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9DD9DD8-6FD4-8F56-670D-B11A61678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403807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653112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53E59DA4-4F50-782E-3843-0B04DECA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¡Gracias, mi Dios!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1416535"/>
            <a:ext cx="7777163" cy="3672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6632"/>
            <a:ext cx="68405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VINE A ALABAR A DIOS</a:t>
            </a:r>
            <a:endParaRPr lang="es-ES" altLang="es-ES" sz="5400" b="1" u="sng" dirty="0">
              <a:solidFill>
                <a:srgbClr val="CC9900"/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287C48A0-C542-5A0F-0687-8D7CD2E8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754" y="832580"/>
            <a:ext cx="4264008" cy="462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AF3F4B4-D39A-5482-14C2-2CA63898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399" y="4078397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67F79E8-F841-D1C2-0F33-83DC6E1EF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163" y="3988757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8457B1D-34A8-DCDF-263F-905C30DBF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201" y="5474612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4" y="5367738"/>
            <a:ext cx="4369200" cy="148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uadroTexto 30"/>
          <p:cNvSpPr txBox="1"/>
          <p:nvPr/>
        </p:nvSpPr>
        <p:spPr>
          <a:xfrm>
            <a:off x="179512" y="5455427"/>
            <a:ext cx="37171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CONFESIONES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Sacramento de la RECONCILIACIÓN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distintos momentos y siempre diciéndoselo al Sacerdote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7" r="23896"/>
          <a:stretch/>
        </p:blipFill>
        <p:spPr>
          <a:xfrm>
            <a:off x="4431946" y="153671"/>
            <a:ext cx="4567142" cy="656990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63" y="883383"/>
            <a:ext cx="3293197" cy="448435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" name="Imagen 2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9" r="2086" b="25310"/>
          <a:stretch/>
        </p:blipFill>
        <p:spPr>
          <a:xfrm>
            <a:off x="3707904" y="164416"/>
            <a:ext cx="587927" cy="42943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4" name="CuadroTexto 3"/>
          <p:cNvSpPr txBox="1"/>
          <p:nvPr/>
        </p:nvSpPr>
        <p:spPr>
          <a:xfrm>
            <a:off x="251520" y="164416"/>
            <a:ext cx="3345884" cy="110799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Domingo 31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SOLEMNIDAD DE LA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SANTISIMA TRINIDAD</a:t>
            </a:r>
          </a:p>
        </p:txBody>
      </p:sp>
    </p:spTree>
    <p:extLst>
      <p:ext uri="{BB962C8B-B14F-4D97-AF65-F5344CB8AC3E}">
        <p14:creationId xmlns:p14="http://schemas.microsoft.com/office/powerpoint/2010/main" val="179985996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WordArt 4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395318" y="266918"/>
            <a:ext cx="5600021" cy="785818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DeflateTop">
              <a:avLst>
                <a:gd name="adj" fmla="val 231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1" u="none" strike="noStrike" kern="1200" cap="none" spc="0" normalizeH="0" baseline="0" noProof="0" dirty="0">
                <a:ln w="12700" algn="ctr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400003" algn="ctr" rotWithShape="0">
                    <a:srgbClr val="1B1B1B"/>
                  </a:outerShdw>
                </a:effectLst>
                <a:uLnTx/>
                <a:uFillTx/>
                <a:latin typeface="Monotype Corsiva"/>
                <a:ea typeface="+mn-ea"/>
                <a:cs typeface="+mn-cs"/>
              </a:rPr>
              <a:t> </a:t>
            </a:r>
            <a:r>
              <a:rPr kumimoji="0" lang="es-ES" sz="3000" b="1" i="0" u="none" strike="noStrike" kern="1200" cap="none" spc="0" normalizeH="0" baseline="0" noProof="0" dirty="0"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>
                    <a:lumMod val="9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unning shoe" pitchFamily="2" charset="0"/>
                <a:ea typeface="+mn-ea"/>
                <a:cs typeface="+mn-cs"/>
              </a:rPr>
              <a:t>Parroquia  Cristo Redentor</a:t>
            </a:r>
          </a:p>
        </p:txBody>
      </p:sp>
      <p:pic>
        <p:nvPicPr>
          <p:cNvPr id="6" name="Imagen 5">
            <a:hlinkClick r:id="" action="ppaction://noaction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279" y="6057344"/>
            <a:ext cx="149421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Imagen 14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9" y="224696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Imagen 12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800760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Imagen 2">
            <a:hlinkClick r:id="rId8" action="ppaction://hlinkpres?slideindex=1&amp;slidetitle=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047" y="6223966"/>
            <a:ext cx="2131373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Imagen 3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144883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Imagen 4">
            <a:hlinkClick r:id="rId11" action="ppaction://hlinkfile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5481280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3" name="16 CuadroTexto"/>
          <p:cNvSpPr txBox="1">
            <a:spLocks noChangeArrowheads="1"/>
          </p:cNvSpPr>
          <p:nvPr/>
        </p:nvSpPr>
        <p:spPr bwMode="auto">
          <a:xfrm>
            <a:off x="53279" y="5909210"/>
            <a:ext cx="34559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</a:t>
            </a:r>
            <a:r>
              <a:rPr kumimoji="0" lang="es-ES_tradnl" alt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www.cristoredentor.info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4" name="19 CuadroTexto"/>
          <p:cNvSpPr txBox="1">
            <a:spLocks noChangeArrowheads="1"/>
          </p:cNvSpPr>
          <p:nvPr/>
        </p:nvSpPr>
        <p:spPr bwMode="auto">
          <a:xfrm>
            <a:off x="30946" y="6165304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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va-cristoredentor@archivalladolid.org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" name="Imagen 1">
            <a:hlinkClick r:id="rId13" action="ppaction://hlinkpres?slideindex=1&amp;slidetitle=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93" y="5622622"/>
            <a:ext cx="3585727" cy="46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4" name="WordArt 7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665813" y="1006954"/>
            <a:ext cx="5049904" cy="693854"/>
          </a:xfrm>
          <a:prstGeom prst="rect">
            <a:avLst/>
          </a:prstGeom>
          <a:ln>
            <a:noFill/>
          </a:ln>
          <a:effectLst>
            <a:softEdge rad="12700"/>
          </a:effectLst>
          <a:scene3d>
            <a:camera prst="obliqueBottomLeft"/>
            <a:lightRig rig="contrasting" dir="t"/>
          </a:scene3d>
          <a:sp3d>
            <a:bevelT w="139700" prst="cross"/>
          </a:sp3d>
        </p:spPr>
        <p:txBody>
          <a:bodyPr wrap="none" fromWordArt="1">
            <a:prstTxWarp prst="textPlain">
              <a:avLst/>
            </a:prstTxWarp>
            <a:sp3d prstMaterial="dkEdge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0" cap="none" spc="0" normalizeH="0" baseline="0" noProof="0" dirty="0">
                <a:ln w="28575" cmpd="sng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Cancionero</a:t>
            </a:r>
          </a:p>
        </p:txBody>
      </p:sp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121027" y="1760636"/>
            <a:ext cx="2791248" cy="1660512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miércoles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Oración Comunitaria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Después de misa de 7 de la tarde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Con exposición del Santísimo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Vísperas y Oración con Jóvenes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A las 8:30 de la tarde en el Templo</a:t>
            </a:r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grpSp>
        <p:nvGrpSpPr>
          <p:cNvPr id="41" name="Grupo 40"/>
          <p:cNvGrpSpPr/>
          <p:nvPr/>
        </p:nvGrpSpPr>
        <p:grpSpPr>
          <a:xfrm>
            <a:off x="-252536" y="6449570"/>
            <a:ext cx="5743588" cy="400110"/>
            <a:chOff x="3570625" y="6318195"/>
            <a:chExt cx="5743588" cy="400110"/>
          </a:xfrm>
        </p:grpSpPr>
        <p:sp>
          <p:nvSpPr>
            <p:cNvPr id="42" name="16 CuadroTexto"/>
            <p:cNvSpPr txBox="1">
              <a:spLocks noChangeArrowheads="1"/>
            </p:cNvSpPr>
            <p:nvPr/>
          </p:nvSpPr>
          <p:spPr bwMode="auto">
            <a:xfrm>
              <a:off x="3570625" y="6318195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C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</a:t>
              </a:r>
              <a:r>
                <a:rPr kumimoji="0" lang="es-ES_tradnl" alt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www.instagram.com/cristoredentorva </a:t>
              </a:r>
              <a:endPara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393" y="6390504"/>
              <a:ext cx="244230" cy="244230"/>
            </a:xfrm>
            <a:prstGeom prst="rect">
              <a:avLst/>
            </a:prstGeom>
          </p:spPr>
        </p:pic>
      </p:grp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8" b="23228"/>
          <a:stretch/>
        </p:blipFill>
        <p:spPr>
          <a:xfrm>
            <a:off x="3030989" y="2006268"/>
            <a:ext cx="5037844" cy="338145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0" name="Text Box 1"/>
          <p:cNvSpPr txBox="1">
            <a:spLocks noChangeArrowheads="1"/>
          </p:cNvSpPr>
          <p:nvPr/>
        </p:nvSpPr>
        <p:spPr bwMode="auto">
          <a:xfrm>
            <a:off x="121027" y="3480975"/>
            <a:ext cx="2809104" cy="2468305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viernes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Servicio-voluntariado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 acogida, acondicionamiento y limpieza del Templo 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nuestros Locales Parroquiales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Templo: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</a:t>
            </a: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4:30 horas de la tarde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Locales:</a:t>
            </a: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6 de la tarde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       (podría ser en otro momento)</a:t>
            </a:r>
            <a:endParaRPr kumimoji="0" lang="es-ES_tradnl" sz="14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2050" name="Picture 2" descr="CRISTO_2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490" y="194927"/>
            <a:ext cx="1194562" cy="15567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glow rad="203200">
              <a:schemeClr val="accent3">
                <a:satMod val="175000"/>
                <a:alpha val="77000"/>
              </a:schemeClr>
            </a:glow>
          </a:effectLst>
        </p:spPr>
      </p:pic>
      <p:pic>
        <p:nvPicPr>
          <p:cNvPr id="12" name="Imagen 11">
            <a:hlinkClick r:id="" action="ppaction://noaction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202489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7" name="Imagen 16">
            <a:hlinkClick r:id="" action="ppaction://noaction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2600960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Imagen 9">
            <a:hlinkClick r:id="" action="ppaction://noaction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3177024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Imagen 8">
            <a:hlinkClick r:id="" action="ppaction://noaction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496" y="3753088"/>
            <a:ext cx="1482000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hlinkClick r:id="rId22" action="ppaction://hlinkpres?slideindex=1&amp;slidetitle="/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432915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Imagen 7">
            <a:hlinkClick r:id="" action="ppaction://noaction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490521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220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8AB5B-4513-AACA-73BB-48A09ED49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E7CE7D4D-85C9-C2D8-DA97-B170311F6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55463"/>
            <a:ext cx="7560171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48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ALZO LA MIRADA</a:t>
            </a:r>
          </a:p>
          <a:p>
            <a:r>
              <a:rPr lang="es-ES" altLang="es-ES" sz="28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himno oficial del Viaje Apostólico del Papa León XIV a España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4EDBCC8F-AA4E-9DE3-7EB3-FC4186032A2F}"/>
              </a:ext>
            </a:extLst>
          </p:cNvPr>
          <p:cNvSpPr txBox="1">
            <a:spLocks/>
          </p:cNvSpPr>
          <p:nvPr/>
        </p:nvSpPr>
        <p:spPr>
          <a:xfrm>
            <a:off x="457200" y="1484561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11324B0-CA03-E366-A584-4B92C185E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219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1/6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D3EDCB-1DEA-0FA4-D86B-A3DE4FD94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81D74D0-6CE9-278C-364A-A167F6093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505" y="2924944"/>
            <a:ext cx="3693696" cy="378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015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AD0D3-CB79-E9F6-98E0-10832ABA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EB8245C3-3440-1E84-7104-64A2775F1319}"/>
              </a:ext>
            </a:extLst>
          </p:cNvPr>
          <p:cNvSpPr txBox="1">
            <a:spLocks/>
          </p:cNvSpPr>
          <p:nvPr/>
        </p:nvSpPr>
        <p:spPr>
          <a:xfrm>
            <a:off x="457200" y="692696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No estoy hecho para mirar al suelo.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 mirarte sé por qué nací.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Me creaste para mirar al cielo.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Estoy inquieto hasta que no descanse en Ti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4A63732-CCCD-4EF3-A660-ADBB858C2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2/6</a:t>
            </a:r>
          </a:p>
        </p:txBody>
      </p:sp>
      <p:pic>
        <p:nvPicPr>
          <p:cNvPr id="3" name="Imagen 2" descr="730 ideas de Fano [Patxi Velasco] | dibujos fano, catequesis, catolico">
            <a:extLst>
              <a:ext uri="{FF2B5EF4-FFF2-40B4-BE49-F238E27FC236}">
                <a16:creationId xmlns:a16="http://schemas.microsoft.com/office/drawing/2014/main" id="{3B16E1D4-1851-2C0D-1288-5E92E7798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3525663"/>
            <a:ext cx="4611836" cy="302536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DC91277-1E68-33B8-09DB-9823CDDAE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7" y="5517232"/>
            <a:ext cx="1413328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456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D00DD-1F01-52BD-7812-D13DDC437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DEB4B2ED-B0E9-A594-BE8A-5FF6FDD14F90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2733976-3DE6-58E6-5353-EA3BDA23B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3/6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156FE5-BB99-2048-553A-D926DF220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B193C86-0356-7339-FFC5-2C60BD3DB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39" y="2690261"/>
            <a:ext cx="3936528" cy="40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54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DDBA3-5FF5-A012-AF2B-4ACAC4EA2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E142F5D-A4AA-9458-5BEA-660FD62B18DC}"/>
              </a:ext>
            </a:extLst>
          </p:cNvPr>
          <p:cNvSpPr txBox="1">
            <a:spLocks/>
          </p:cNvSpPr>
          <p:nvPr/>
        </p:nvSpPr>
        <p:spPr>
          <a:xfrm>
            <a:off x="390525" y="980728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El Señor es mi fuerza y mi esperanza.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No vacilaré…Alzo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Él es la roca de la salvación.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 Él confío y no tiemblo.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 él confío y no tiemblo.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BFE1217-079C-BF2E-8607-700269704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51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4/6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739A52-BAD9-82E1-C4BC-E1BD20415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B3AB70D-948C-7EDD-8727-5ACCC16DA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91" y="3212976"/>
            <a:ext cx="3426275" cy="35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34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88103-1207-2694-A22F-916DFABA0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D1A1F6F4-3EB3-6B53-9751-22025732A545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0BBE286-C88C-C3C3-22FB-ADAF02F7A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5/6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A45AF5-82A9-C560-59CA-97C50926F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D5D0373-5E07-4158-0E95-0FCA12C5B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39" y="2690261"/>
            <a:ext cx="3936528" cy="40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10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F1B1C-B94D-C342-BB23-EC9E289BA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D1301BB-BE3E-F80A-7924-1F8B10CCE5BA}"/>
              </a:ext>
            </a:extLst>
          </p:cNvPr>
          <p:cNvSpPr txBox="1">
            <a:spLocks/>
          </p:cNvSpPr>
          <p:nvPr/>
        </p:nvSpPr>
        <p:spPr>
          <a:xfrm>
            <a:off x="283480" y="476672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buscan la paz y la libertad,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encuentren en tus ojos donde descansar.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cruzan el mar buscando un hogar,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vean más allá de la tempestad.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buscan la paz y la libertad,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encuentren en tus ojos donde descansar.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        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 </a:t>
            </a: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7677290-1CED-87FE-B3F5-FB84F7EFF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23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6/6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D241EF8-8F06-75C0-E036-BACD0B20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D086FB1-D37A-C39C-A702-2BFA638BF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351" y="4509342"/>
            <a:ext cx="2160815" cy="221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3961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44624"/>
            <a:ext cx="79930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CORAZÓN DE MARÍA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876776"/>
            <a:ext cx="8389938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Virgen del silencio, preferida del Señor,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madre y consuelo en el dolor,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 ti siempre acudimos cuando todo nos va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María danos fuerza en el andar.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Tu inmensa hermosura coronada de humildad,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nos muestra la senda por la que hemos de avanzar.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Somos hijos tuyos, haznos dóciles a Dios.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Aparta de nosotros aquello que nos impide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ser fieles al Señor.</a:t>
            </a: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1/4</a:t>
            </a:r>
          </a:p>
        </p:txBody>
      </p:sp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4ADA1A80-C0B8-CD2A-14AE-134CC1AFC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731" y="5019496"/>
            <a:ext cx="1856516" cy="170080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2/4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4005064"/>
            <a:ext cx="2961104" cy="27787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El vino a mi vida en un día muy especial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cambió mi corazón en un nuevo corazón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esta es la razón por la que digo que: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426" y="4930011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4E7CC211-EFEB-58B4-9E5A-CF96FE490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842" y="2265715"/>
            <a:ext cx="3663614" cy="39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2F616F91-F5E6-0B77-C33B-EDC1398AD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002019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6BC3CDF-EC57-15C8-9B67-4C1207B3A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6185" y="210943"/>
            <a:ext cx="1484271" cy="116867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Virgen disponible a la voluntad de Dios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tu presencia inunda de amor nuestro corazón.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Quiero agradecerte en tu espera silenciosa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momentos en que me olvidé de ti.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mientras la vida sigue su ritmo normal.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Tú te haces presente en nuestro mundo real.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Creen que eres quimera, sueño e imaginación,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pero Tú, María, no haces caso y nos esperas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siempre esperas con amor.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3/4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943819"/>
            <a:ext cx="1939121" cy="177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366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16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4/4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3933056"/>
            <a:ext cx="2961104" cy="277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253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6000" b="1" spc="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8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2852912-EAFB-5B11-5449-FD333EC930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93" y="2027373"/>
            <a:ext cx="2048276" cy="16127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41C0C42-AA51-2614-BB79-C2D001517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2"/>
            <a:ext cx="9099985" cy="8715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DOMINGO SANTÍSIMA TRINIDAD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  <a:ea typeface="Cambria Math" panose="02040503050406030204" pitchFamily="18" charset="0"/>
            </a:endParaRPr>
          </a:p>
        </p:txBody>
      </p:sp>
      <p:pic>
        <p:nvPicPr>
          <p:cNvPr id="6" name="Imagen 4" descr="Kamiano » La Trinidad en 3D">
            <a:extLst>
              <a:ext uri="{FF2B5EF4-FFF2-40B4-BE49-F238E27FC236}">
                <a16:creationId xmlns:a16="http://schemas.microsoft.com/office/drawing/2014/main" id="{9EDB6B99-753D-FE9D-726F-E2B801546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983"/>
            <a:ext cx="5012107" cy="4421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Cartel Jornada Pro Orantibus 2026">
            <a:extLst>
              <a:ext uri="{FF2B5EF4-FFF2-40B4-BE49-F238E27FC236}">
                <a16:creationId xmlns:a16="http://schemas.microsoft.com/office/drawing/2014/main" id="{056F254F-1658-AB58-D4B7-7D188E0BA9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154" r="24154"/>
          <a:stretch>
            <a:fillRect/>
          </a:stretch>
        </p:blipFill>
        <p:spPr>
          <a:xfrm>
            <a:off x="5620148" y="988170"/>
            <a:ext cx="3456384" cy="50101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E7BBBDE-B13A-91D7-D909-85D68776A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31" y="5402604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90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Gloria a Ti, Señor, </a:t>
            </a:r>
            <a:r>
              <a:rPr lang="es-ES" altLang="es-ES" sz="2400" dirty="0">
                <a:latin typeface="Please write me a song" panose="02000603000000000000" pitchFamily="2" charset="0"/>
              </a:rPr>
              <a:t>Tú,</a:t>
            </a: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GLORIA</a:t>
            </a:r>
            <a:endParaRPr lang="es-ES" altLang="es-ES" sz="54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662" y="1556792"/>
            <a:ext cx="4176337" cy="377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FA4F4B8-24E2-4A90-8A22-AAB5ED737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201" y="5474612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73125"/>
          </a:xfrm>
        </p:spPr>
        <p:txBody>
          <a:bodyPr/>
          <a:lstStyle/>
          <a:p>
            <a:pPr algn="ctr" eaLnBrk="1" hangingPunct="1"/>
            <a:r>
              <a:rPr lang="es-ES_tradnl" altLang="es-ES" sz="4400" b="1" u="sng" dirty="0">
                <a:solidFill>
                  <a:schemeClr val="tx1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4400" b="1" u="sng" dirty="0">
              <a:solidFill>
                <a:schemeClr val="tx1"/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4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: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Libro del Éxodo</a:t>
            </a:r>
            <a:r>
              <a:rPr lang="es-ES_tradnl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  <a:endParaRPr lang="es-ES_tradnl" sz="40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4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SALMO:</a:t>
            </a:r>
            <a:r>
              <a:rPr lang="es-ES_tradnl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¡A ti gloria y alabanza por los siglos!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8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4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Pablo a los Corintios</a:t>
            </a:r>
            <a:r>
              <a:rPr lang="es-ES_tradnl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587955" y="3861048"/>
            <a:ext cx="3324269" cy="286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899068"/>
            <a:ext cx="7322429" cy="3538044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900" dirty="0">
                <a:latin typeface="Please write me a song" panose="02000603000000000000" pitchFamily="2" charset="0"/>
              </a:rPr>
              <a:t>Junto a Ti, Jesús, rezaré,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900" dirty="0">
                <a:latin typeface="Please write me a song" panose="02000603000000000000" pitchFamily="2" charset="0"/>
              </a:rPr>
              <a:t>tu palabra quiero vivir.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900" dirty="0">
                <a:latin typeface="Please write me a song" panose="02000603000000000000" pitchFamily="2" charset="0"/>
              </a:rPr>
              <a:t>Tú me haces sencillo, Señor,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900" dirty="0">
                <a:latin typeface="Please write me a song" panose="02000603000000000000" pitchFamily="2" charset="0"/>
              </a:rPr>
              <a:t>en tus manos me dejaré.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900" b="1" dirty="0">
                <a:latin typeface="Please write me a song" panose="02000603000000000000" pitchFamily="2" charset="0"/>
              </a:rPr>
              <a:t>Aleluya, aleluya,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900" b="1" dirty="0">
                <a:latin typeface="Please write me a song" panose="02000603000000000000" pitchFamily="2" charset="0"/>
              </a:rPr>
              <a:t>aleluya, a-le-</a:t>
            </a:r>
            <a:r>
              <a:rPr lang="es-ES" altLang="es-ES" sz="3900" b="1" dirty="0" err="1">
                <a:latin typeface="Please write me a song" panose="02000603000000000000" pitchFamily="2" charset="0"/>
              </a:rPr>
              <a:t>lu</a:t>
            </a:r>
            <a:r>
              <a:rPr lang="es-ES" altLang="es-ES" sz="3900" b="1" dirty="0">
                <a:latin typeface="Please write me a song" panose="02000603000000000000" pitchFamily="2" charset="0"/>
              </a:rPr>
              <a:t>-ya  (bis)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116632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JUNTO A TI, JESÚS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2344293" y="4320347"/>
            <a:ext cx="4640362" cy="25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E72F3A9-4921-AA35-CC0E-0DF990C68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784" y="5589240"/>
            <a:ext cx="1554712" cy="12241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20196C2-529C-61B9-E76C-BB10A60B9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975" y="801494"/>
            <a:ext cx="8761025" cy="2411482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200" b="1" dirty="0">
                <a:latin typeface="Please write me a song" panose="02000603000000000000" pitchFamily="2" charset="0"/>
              </a:rPr>
              <a:t>San Juan 3, Dios envió a su Hijo para que el mundo se salve por él.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41C0C42-AA51-2614-BB79-C2D001517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2"/>
            <a:ext cx="9099985" cy="8715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Cambria Math" panose="02040503050406030204" pitchFamily="18" charset="0"/>
              </a:rPr>
              <a:t>DOMINGO SANTÍSIMA TRINIDAD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  <a:ea typeface="Cambria Math" panose="02040503050406030204" pitchFamily="18" charset="0"/>
            </a:endParaRPr>
          </a:p>
        </p:txBody>
      </p:sp>
      <p:pic>
        <p:nvPicPr>
          <p:cNvPr id="5" name="Picture 2" descr="Ilustraciones FANO sobre Pentecostés (19 mayo) y Santísima Trinidad (26  mayo 2013) - Col·legi Sant Roc Alcoi">
            <a:extLst>
              <a:ext uri="{FF2B5EF4-FFF2-40B4-BE49-F238E27FC236}">
                <a16:creationId xmlns:a16="http://schemas.microsoft.com/office/drawing/2014/main" id="{0789DC97-C57A-1125-9395-2E54F7617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01" y="1700808"/>
            <a:ext cx="4936878" cy="422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Cartel Jornada Pro Orantibus 2026">
            <a:extLst>
              <a:ext uri="{FF2B5EF4-FFF2-40B4-BE49-F238E27FC236}">
                <a16:creationId xmlns:a16="http://schemas.microsoft.com/office/drawing/2014/main" id="{F1E01D6D-C258-3DA8-BB52-B741ABC26E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154" r="24154"/>
          <a:stretch>
            <a:fillRect/>
          </a:stretch>
        </p:blipFill>
        <p:spPr>
          <a:xfrm>
            <a:off x="5620148" y="1723776"/>
            <a:ext cx="3362165" cy="48735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ARENAYPIEDRA">
  <a:themeElements>
    <a:clrScheme name="ARENAYPIED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ENAYPIEDR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RENAYPIED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NAYPIEDR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ENAYPIEDRA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9687</TotalTime>
  <Words>2046</Words>
  <Application>Microsoft Office PowerPoint</Application>
  <PresentationFormat>Presentación en pantalla (4:3)</PresentationFormat>
  <Paragraphs>324</Paragraphs>
  <Slides>42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42</vt:i4>
      </vt:variant>
    </vt:vector>
  </HeadingPairs>
  <TitlesOfParts>
    <vt:vector size="58" baseType="lpstr">
      <vt:lpstr>Arial</vt:lpstr>
      <vt:lpstr>Arial Black</vt:lpstr>
      <vt:lpstr>Bodoni MT Black</vt:lpstr>
      <vt:lpstr>Calibri</vt:lpstr>
      <vt:lpstr>Cambria</vt:lpstr>
      <vt:lpstr>Cooper Black</vt:lpstr>
      <vt:lpstr>Monotype Corsiva</vt:lpstr>
      <vt:lpstr>Please write me a song</vt:lpstr>
      <vt:lpstr>Running shoe</vt:lpstr>
      <vt:lpstr>Times New Roman</vt:lpstr>
      <vt:lpstr>Trebuchet MS</vt:lpstr>
      <vt:lpstr>Wingdings</vt:lpstr>
      <vt:lpstr>Wingdings 2</vt:lpstr>
      <vt:lpstr>Wingdings 3</vt:lpstr>
      <vt:lpstr>Faceta</vt:lpstr>
      <vt:lpstr>ARENAYPIEDRA</vt:lpstr>
      <vt:lpstr>Presentación de PowerPoint</vt:lpstr>
      <vt:lpstr>Presentación de PowerPoint</vt:lpstr>
      <vt:lpstr>Presentación de PowerPoint</vt:lpstr>
      <vt:lpstr>Presentación de PowerPoint</vt:lpstr>
      <vt:lpstr>DOMINGO SANTÍSIMA TRINIDAD</vt:lpstr>
      <vt:lpstr>Presentación de PowerPoint</vt:lpstr>
      <vt:lpstr>LITURGIA DE LA PALABRA</vt:lpstr>
      <vt:lpstr>Presentación de PowerPoint</vt:lpstr>
      <vt:lpstr>DOMINGO SANTÍSIMA TRINIDAD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DOMINGO SANTÍSIMA TRINIDAD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CORAZÓN DE MARÍA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885</cp:revision>
  <dcterms:created xsi:type="dcterms:W3CDTF">2008-10-09T14:11:57Z</dcterms:created>
  <dcterms:modified xsi:type="dcterms:W3CDTF">2026-05-29T19:56:07Z</dcterms:modified>
</cp:coreProperties>
</file>