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45"/>
  </p:notesMasterIdLst>
  <p:sldIdLst>
    <p:sldId id="1508" r:id="rId2"/>
    <p:sldId id="1482" r:id="rId3"/>
    <p:sldId id="956" r:id="rId4"/>
    <p:sldId id="957" r:id="rId5"/>
    <p:sldId id="1312" r:id="rId6"/>
    <p:sldId id="1456" r:id="rId7"/>
    <p:sldId id="1468" r:id="rId8"/>
    <p:sldId id="1410" r:id="rId9"/>
    <p:sldId id="1207" r:id="rId10"/>
    <p:sldId id="1381" r:id="rId11"/>
    <p:sldId id="1380" r:id="rId12"/>
    <p:sldId id="1021" r:id="rId13"/>
    <p:sldId id="1439" r:id="rId14"/>
    <p:sldId id="1023" r:id="rId15"/>
    <p:sldId id="1024" r:id="rId16"/>
    <p:sldId id="1301" r:id="rId17"/>
    <p:sldId id="1383" r:id="rId18"/>
    <p:sldId id="1435" r:id="rId19"/>
    <p:sldId id="1436" r:id="rId20"/>
    <p:sldId id="1029" r:id="rId21"/>
    <p:sldId id="1030" r:id="rId22"/>
    <p:sldId id="1044" r:id="rId23"/>
    <p:sldId id="1032" r:id="rId24"/>
    <p:sldId id="1489" r:id="rId25"/>
    <p:sldId id="1400" r:id="rId26"/>
    <p:sldId id="1401" r:id="rId27"/>
    <p:sldId id="1402" r:id="rId28"/>
    <p:sldId id="1329" r:id="rId29"/>
    <p:sldId id="1488" r:id="rId30"/>
    <p:sldId id="1036" r:id="rId31"/>
    <p:sldId id="1509" r:id="rId32"/>
    <p:sldId id="1510" r:id="rId33"/>
    <p:sldId id="1502" r:id="rId34"/>
    <p:sldId id="1503" r:id="rId35"/>
    <p:sldId id="1504" r:id="rId36"/>
    <p:sldId id="1505" r:id="rId37"/>
    <p:sldId id="1506" r:id="rId38"/>
    <p:sldId id="1507" r:id="rId39"/>
    <p:sldId id="1330" r:id="rId40"/>
    <p:sldId id="1331" r:id="rId41"/>
    <p:sldId id="1395" r:id="rId42"/>
    <p:sldId id="1396" r:id="rId43"/>
    <p:sldId id="1423" r:id="rId4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B050"/>
    <a:srgbClr val="005400"/>
    <a:srgbClr val="000000"/>
    <a:srgbClr val="006600"/>
    <a:srgbClr val="0042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67" autoAdjust="0"/>
    <p:restoredTop sz="94489" autoAdjust="0"/>
  </p:normalViewPr>
  <p:slideViewPr>
    <p:cSldViewPr>
      <p:cViewPr varScale="1">
        <p:scale>
          <a:sx n="93" d="100"/>
          <a:sy n="93" d="100"/>
        </p:scale>
        <p:origin x="686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91F3071D-5C8C-1F0D-7FFF-9C8179FBB4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00F879E8-AA2F-4E40-9111-B53A8960D27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98AEBA24-809F-4CDB-A08C-4240F66F95BC}" type="datetimeFigureOut">
              <a:rPr lang="es-ES"/>
              <a:pPr>
                <a:defRPr/>
              </a:pPr>
              <a:t>12/06/2026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86DAA702-6B3D-BF69-3023-1D289F79C4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3BEC154-0E60-D875-151D-D21F5FF75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E5D3BD0-03E3-044F-59D5-82138854C3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D17B58C-5F11-EC9F-A1C5-755F9EFE74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51CC1-20DF-4DAB-8E27-264522B195B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76500-538F-F2C4-F7F2-D93128837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8098A911-7D05-4D12-5069-A4B123C2EA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1DAC276A-9A6A-73FE-2145-19AD2ECB4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8E2736EB-93BF-7EB2-C9A8-5FD23F9B3F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672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3B0BA-2B10-EDC0-09E8-E9A6BC301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>
            <a:extLst>
              <a:ext uri="{FF2B5EF4-FFF2-40B4-BE49-F238E27FC236}">
                <a16:creationId xmlns:a16="http://schemas.microsoft.com/office/drawing/2014/main" id="{2401BB71-2C95-BCAF-E81C-8193DC1541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2 Marcador de notas">
            <a:extLst>
              <a:ext uri="{FF2B5EF4-FFF2-40B4-BE49-F238E27FC236}">
                <a16:creationId xmlns:a16="http://schemas.microsoft.com/office/drawing/2014/main" id="{8EA110EC-EF58-07BA-B1BF-A17B48F13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0244" name="3 Marcador de número de diapositiva">
            <a:extLst>
              <a:ext uri="{FF2B5EF4-FFF2-40B4-BE49-F238E27FC236}">
                <a16:creationId xmlns:a16="http://schemas.microsoft.com/office/drawing/2014/main" id="{4624430D-5F28-0E8E-2624-82F9EF424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41A82C2F-0CA1-4A13-972A-6A42431E891C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37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270A6-513E-05D7-3FD2-50C6D707C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>
            <a:extLst>
              <a:ext uri="{FF2B5EF4-FFF2-40B4-BE49-F238E27FC236}">
                <a16:creationId xmlns:a16="http://schemas.microsoft.com/office/drawing/2014/main" id="{D2D7D90C-0751-F953-0536-B1B464D238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>
            <a:extLst>
              <a:ext uri="{FF2B5EF4-FFF2-40B4-BE49-F238E27FC236}">
                <a16:creationId xmlns:a16="http://schemas.microsoft.com/office/drawing/2014/main" id="{087E5937-4AEC-AF55-C6EE-251476F4B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>
            <a:extLst>
              <a:ext uri="{FF2B5EF4-FFF2-40B4-BE49-F238E27FC236}">
                <a16:creationId xmlns:a16="http://schemas.microsoft.com/office/drawing/2014/main" id="{8F0C9514-FDC5-5472-883A-2FFCB93C11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62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9DA3FD-698E-4F43-A148-2BBEC0326294}" type="slidenum">
              <a:rPr lang="es-ES_tradnl" altLang="es-ES" smtClean="0">
                <a:latin typeface="Times New Roman" panose="02020603050405020304" pitchFamily="18" charset="0"/>
              </a:rPr>
              <a:pPr/>
              <a:t>32</a:t>
            </a:fld>
            <a:endParaRPr lang="es-ES_tradnl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11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881CD5-085D-E811-A90D-097A5D68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D534AA-EB76-1F77-8C11-BE8B45D96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B355EC-ED8D-FB30-DE21-C5B6B870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E3445-3A08-4D19-9D28-BA6687BE9D8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91841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D24715-727E-DE97-3917-217B202B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62BA9-1872-CC26-5953-50F9A23D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52CCBF-4C58-114B-999C-2F68659A1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D57D1-3020-433D-9A16-657ED49633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3712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037B3-B676-3877-032A-564B83248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B122C2-FBB4-A3EB-BCF8-745C5DDC3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4808D7-7615-0779-6436-E8F91527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51CB-2487-4102-9C2F-3DA6F049A9F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9454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ABE6C3F-B10D-2119-F230-3919575C23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5869C582-D96E-6BA4-CA6D-8BBE710B52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8461-D77A-4651-86F1-087F41941C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9CA66C94-AB95-7C5B-D105-F8502A8713C7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4497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0FF1C0A8-708C-B6F9-5325-3E1D52DDD8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7B6D01AC-EE6E-801A-1739-C45D5C61EC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D66B9-8A55-4634-B6F5-16AB4F7C046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8937E841-D4C6-431E-A9C2-FF1294BFCAF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46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ECFC30-849C-B20F-BB9A-9A80AAA92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88622-6DFE-32F5-2D5C-C7C8CDF46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37B70-4E79-AC3A-7ECD-1D4CC125E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FCC1-8181-4570-9A44-1A4AFC5FAB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110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28CB-2024-3694-9A4E-AF477D164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93EE8-0699-82D4-FE1B-7E4695BE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FD477C-C572-B1E1-526B-819FAFFC1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05E56-B1F9-420B-9DE6-DA1B0728692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575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F9A532F-3E67-E60D-AE0F-496BC17D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8D3B2338-D012-959E-1305-9815738E4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716BEEED-358B-96DD-AF3E-6E7E3862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2B934-09CC-41D0-A4EB-7C047EBE16A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6744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B9DF6D1-2711-D861-DF28-BAD755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EB6DFEEE-D76C-C504-9B05-B02A5C1C4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FD2A657B-148F-F564-5C62-55A2D21E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64E3-AFB4-48DC-AE82-F5A684027B0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8092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750DFDF8-C452-C8E0-C85C-C8A183A5E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92E2084E-62E7-254D-56A2-EA8E36DEF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954CD34-4E1F-A134-573B-2589A2298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71CC-B530-4485-A2CE-7079C0451CA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31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460EE449-5B6D-B5D4-31B5-7741DD3E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0A05DBA6-C47F-0772-A418-55925FC4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33CF59E-53CB-644C-DCDE-3461E7D6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30265-70C1-4821-B007-67ECB4A77C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6368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7B8CC4-7778-D625-2609-F1207ED49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B4B9358F-2840-4E5B-FF51-A480CFD61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F1767AF-9400-27AC-9E3D-15BB50EF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B089-E341-4442-8EA6-D68FF9867DA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7321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4FED43BD-F69E-1392-1FE2-71A2648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1BA42B7-7D32-DF0D-7CFF-1BF68D4F9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CD32BF7-86AA-3910-A8ED-CBBD6F0A2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13F8E6-15AC-4448-9645-F80BA282C62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851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88000"/>
            <a:lum/>
          </a:blip>
          <a:srcRect/>
          <a:stretch>
            <a:fillRect l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4E68FBFF-DC6B-CE60-0F89-AA2712458F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F926F9D5-1B38-260D-466D-2B6D2DDAAA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8F0EB-9021-9824-14B5-50F68C105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C8D01-A73B-DA92-927C-CF9B2F3DC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E9314B-4C79-3334-886F-A2F85EA2D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32FDF50-AC59-40D7-B9FA-EF5E0493D71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819" r:id="rId1"/>
    <p:sldLayoutId id="2147489820" r:id="rId2"/>
    <p:sldLayoutId id="2147489821" r:id="rId3"/>
    <p:sldLayoutId id="2147489822" r:id="rId4"/>
    <p:sldLayoutId id="2147489823" r:id="rId5"/>
    <p:sldLayoutId id="2147489824" r:id="rId6"/>
    <p:sldLayoutId id="2147489825" r:id="rId7"/>
    <p:sldLayoutId id="2147489826" r:id="rId8"/>
    <p:sldLayoutId id="2147489827" r:id="rId9"/>
    <p:sldLayoutId id="2147489828" r:id="rId10"/>
    <p:sldLayoutId id="2147489829" r:id="rId11"/>
    <p:sldLayoutId id="2147489830" r:id="rId12"/>
    <p:sldLayoutId id="214748983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13" Type="http://schemas.openxmlformats.org/officeDocument/2006/relationships/image" Target="../media/image53.jpeg"/><Relationship Id="rId18" Type="http://schemas.openxmlformats.org/officeDocument/2006/relationships/image" Target="../media/image58.jpeg"/><Relationship Id="rId3" Type="http://schemas.openxmlformats.org/officeDocument/2006/relationships/image" Target="../media/image46.jpeg"/><Relationship Id="rId21" Type="http://schemas.openxmlformats.org/officeDocument/2006/relationships/image" Target="../media/image60.jpeg"/><Relationship Id="rId7" Type="http://schemas.openxmlformats.org/officeDocument/2006/relationships/image" Target="../media/image49.jpeg"/><Relationship Id="rId12" Type="http://schemas.openxmlformats.org/officeDocument/2006/relationships/image" Target="../media/image52.jpeg"/><Relationship Id="rId17" Type="http://schemas.openxmlformats.org/officeDocument/2006/relationships/image" Target="../media/image57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6.jpeg"/><Relationship Id="rId20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6" Type="http://schemas.openxmlformats.org/officeDocument/2006/relationships/hyperlink" Target="Credos/Credo_Corto.pptm" TargetMode="External"/><Relationship Id="rId11" Type="http://schemas.openxmlformats.org/officeDocument/2006/relationships/hyperlink" Target="Credos/Credo_Largo.pptm" TargetMode="External"/><Relationship Id="rId5" Type="http://schemas.openxmlformats.org/officeDocument/2006/relationships/image" Target="../media/image48.jpeg"/><Relationship Id="rId15" Type="http://schemas.openxmlformats.org/officeDocument/2006/relationships/image" Target="../media/image55.jpeg"/><Relationship Id="rId23" Type="http://schemas.openxmlformats.org/officeDocument/2006/relationships/image" Target="../media/image62.jpeg"/><Relationship Id="rId10" Type="http://schemas.openxmlformats.org/officeDocument/2006/relationships/image" Target="../media/image51.jpeg"/><Relationship Id="rId19" Type="http://schemas.openxmlformats.org/officeDocument/2006/relationships/hyperlink" Target="Indice%20General.pptm" TargetMode="External"/><Relationship Id="rId4" Type="http://schemas.openxmlformats.org/officeDocument/2006/relationships/image" Target="../media/image47.jpeg"/><Relationship Id="rId9" Type="http://schemas.openxmlformats.org/officeDocument/2006/relationships/hyperlink" Target="Musica" TargetMode="External"/><Relationship Id="rId14" Type="http://schemas.openxmlformats.org/officeDocument/2006/relationships/image" Target="../media/image54.jpeg"/><Relationship Id="rId22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C319C-B2E9-377C-8508-22F4D8213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20C520BF-9308-5CBF-4B28-F4CD876463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521236" y="178650"/>
            <a:ext cx="3392136" cy="227683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2B36C3B0-0306-942D-8CF0-550181C21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451" y="186373"/>
            <a:ext cx="4470524" cy="2594556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COLECTA </a:t>
            </a: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Domingo 7 de Junio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   Cáritas Diocesana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9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4" name="15 Explosión 1">
            <a:extLst>
              <a:ext uri="{FF2B5EF4-FFF2-40B4-BE49-F238E27FC236}">
                <a16:creationId xmlns:a16="http://schemas.microsoft.com/office/drawing/2014/main" id="{0AC62E7F-43A5-4528-2A9E-9474A7176C29}"/>
              </a:ext>
            </a:extLst>
          </p:cNvPr>
          <p:cNvSpPr/>
          <p:nvPr/>
        </p:nvSpPr>
        <p:spPr bwMode="auto">
          <a:xfrm>
            <a:off x="4408911" y="1421712"/>
            <a:ext cx="3276963" cy="1184923"/>
          </a:xfrm>
          <a:prstGeom prst="irregularSeal1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42DAE24-101F-AF03-7D96-0F4333CEC980}"/>
              </a:ext>
            </a:extLst>
          </p:cNvPr>
          <p:cNvSpPr/>
          <p:nvPr/>
        </p:nvSpPr>
        <p:spPr>
          <a:xfrm>
            <a:off x="5103012" y="1650221"/>
            <a:ext cx="1939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948,50 €</a:t>
            </a: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1800A11-99F6-D2D9-6739-3FA70B67B1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115" y="852484"/>
            <a:ext cx="1151131" cy="933288"/>
          </a:xfrm>
          <a:prstGeom prst="rect">
            <a:avLst/>
          </a:prstGeom>
        </p:spPr>
      </p:pic>
      <p:sp>
        <p:nvSpPr>
          <p:cNvPr id="17" name="15 Explosión 1">
            <a:extLst>
              <a:ext uri="{FF2B5EF4-FFF2-40B4-BE49-F238E27FC236}">
                <a16:creationId xmlns:a16="http://schemas.microsoft.com/office/drawing/2014/main" id="{F0895473-166A-8886-AE60-570E19F5B49B}"/>
              </a:ext>
            </a:extLst>
          </p:cNvPr>
          <p:cNvSpPr/>
          <p:nvPr/>
        </p:nvSpPr>
        <p:spPr bwMode="auto">
          <a:xfrm>
            <a:off x="7042967" y="2052473"/>
            <a:ext cx="2153669" cy="807542"/>
          </a:xfrm>
          <a:prstGeom prst="irregularSeal1">
            <a:avLst/>
          </a:prstGeom>
          <a:solidFill>
            <a:srgbClr val="66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F9419FA-D996-F758-B049-CD4D98B891D3}"/>
              </a:ext>
            </a:extLst>
          </p:cNvPr>
          <p:cNvSpPr/>
          <p:nvPr/>
        </p:nvSpPr>
        <p:spPr>
          <a:xfrm>
            <a:off x="7403107" y="2207061"/>
            <a:ext cx="1344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GRACIAS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36B8AAAF-97C8-8839-9648-4A2081E6E1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0" y="2552402"/>
            <a:ext cx="4173824" cy="4169963"/>
          </a:xfrm>
          <a:prstGeom prst="rect">
            <a:avLst/>
          </a:prstGeom>
          <a:ln w="38100">
            <a:solidFill>
              <a:srgbClr val="18AC50"/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55E0044A-2734-CD78-C9E4-47BC8645C23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269" r="1849" b="674"/>
          <a:stretch/>
        </p:blipFill>
        <p:spPr>
          <a:xfrm>
            <a:off x="4559989" y="2874047"/>
            <a:ext cx="4202257" cy="3785362"/>
          </a:xfrm>
          <a:prstGeom prst="rect">
            <a:avLst/>
          </a:prstGeom>
        </p:spPr>
      </p:pic>
      <p:pic>
        <p:nvPicPr>
          <p:cNvPr id="3" name="Imagen 2">
            <a:hlinkClick r:id="" action="ppaction://noaction"/>
            <a:extLst>
              <a:ext uri="{FF2B5EF4-FFF2-40B4-BE49-F238E27FC236}">
                <a16:creationId xmlns:a16="http://schemas.microsoft.com/office/drawing/2014/main" id="{7C05BBE0-1BBE-5F8A-3B57-758EC9CA80A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9" r="2086" b="25310"/>
          <a:stretch/>
        </p:blipFill>
        <p:spPr>
          <a:xfrm>
            <a:off x="151540" y="142868"/>
            <a:ext cx="902936" cy="65952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2492733-2DBE-AC68-C5E7-603161BD4611}"/>
              </a:ext>
            </a:extLst>
          </p:cNvPr>
          <p:cNvSpPr txBox="1"/>
          <p:nvPr/>
        </p:nvSpPr>
        <p:spPr>
          <a:xfrm>
            <a:off x="4559989" y="2973816"/>
            <a:ext cx="2687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León XIV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Guía de la Paz</a:t>
            </a:r>
          </a:p>
        </p:txBody>
      </p:sp>
    </p:spTree>
    <p:extLst>
      <p:ext uri="{BB962C8B-B14F-4D97-AF65-F5344CB8AC3E}">
        <p14:creationId xmlns:p14="http://schemas.microsoft.com/office/powerpoint/2010/main" val="777223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u="sng" kern="0" spc="120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u="sng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los apóstoles</a:t>
            </a:r>
            <a:endParaRPr lang="es-ES" altLang="es-ES" sz="4400" u="sng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07E63DDF-E8FF-8E17-D122-6D7FDD99B44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dirty="0">
              <a:solidFill>
                <a:srgbClr val="005400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B050"/>
                </a:solidFill>
                <a:latin typeface="Please write me a song" panose="02000603000000000000" pitchFamily="2" charset="0"/>
              </a:rPr>
              <a:t>     </a:t>
            </a:r>
            <a:r>
              <a:rPr lang="es-ES" sz="4800" b="1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</a:t>
            </a:r>
            <a:r>
              <a:rPr lang="es-ES" sz="4800" b="1" u="sng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6000" b="1" cap="small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    </a:t>
            </a:r>
            <a:r>
              <a:rPr lang="es-ES" sz="6000" b="1" cap="small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rogamos, óyenos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533770C-9841-8BAC-0894-8772BDF9F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7" descr="telefonos">
            <a:extLst>
              <a:ext uri="{FF2B5EF4-FFF2-40B4-BE49-F238E27FC236}">
                <a16:creationId xmlns:a16="http://schemas.microsoft.com/office/drawing/2014/main" id="{0BA5FD0D-66BB-F5A8-C549-FB63EE4A2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93382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C61BA51-D2F4-353E-0798-74DE73549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5331391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1157838"/>
            <a:ext cx="8704263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doy mi alma,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vivo para ti.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32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Cada paso que doy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cada momento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70" y="210706"/>
            <a:ext cx="870988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73050" lvl="1" indent="-177800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5400" b="1" u="sng" dirty="0">
                <a:solidFill>
                  <a:srgbClr val="00B05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TE DOY MI CORAZÓN</a:t>
            </a:r>
            <a:endParaRPr lang="es-ES" altLang="es-ES" sz="5400" b="1" dirty="0">
              <a:solidFill>
                <a:srgbClr val="00B05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D32AF2E-ACCA-800B-A02B-8494340E3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9C5266B9-2600-376F-48B9-D2ACBE679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marL="0" indent="0" algn="just" eaLnBrk="1" hangingPunct="1">
              <a:lnSpc>
                <a:spcPct val="100000"/>
              </a:lnSpc>
              <a:spcBef>
                <a:spcPts val="0"/>
              </a:spcBef>
              <a:buFont typeface="Wingdings 2" panose="05020102010507070707" pitchFamily="18" charset="2"/>
              <a:buNone/>
            </a:pPr>
            <a:r>
              <a:rPr lang="es-ES" altLang="es-ES" sz="2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800" b="1" i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4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altLang="es-ES" sz="44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9002BBBA-00C4-B13B-D6F9-45FCD0E44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025" y="4984391"/>
            <a:ext cx="4373215" cy="18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7BB4D2B-89B3-BD26-6D60-B18E8DAD7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1BD9EDA-CA42-1D39-0797-BB80388ED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00" y="692696"/>
            <a:ext cx="5580112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b="1" kern="0" spc="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Demos gracias al Señor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19459" name="3 CuadroTexto">
            <a:extLst>
              <a:ext uri="{FF2B5EF4-FFF2-40B4-BE49-F238E27FC236}">
                <a16:creationId xmlns:a16="http://schemas.microsoft.com/office/drawing/2014/main" id="{C10F0B74-5AD0-B098-33B9-F575BE2E8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935" y="0"/>
            <a:ext cx="58705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PLEGARIA EUCARÍSTICA</a:t>
            </a:r>
          </a:p>
        </p:txBody>
      </p:sp>
      <p:pic>
        <p:nvPicPr>
          <p:cNvPr id="2050" name="Picture 2" descr="10">
            <a:extLst>
              <a:ext uri="{FF2B5EF4-FFF2-40B4-BE49-F238E27FC236}">
                <a16:creationId xmlns:a16="http://schemas.microsoft.com/office/drawing/2014/main" id="{EEBD044B-E60B-6B45-5EA4-02AB87996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916832"/>
            <a:ext cx="3696743" cy="335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68C69D3-8CD4-BD75-1FD1-28A578590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186829" y="2852936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630" y="980728"/>
            <a:ext cx="556091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endParaRPr lang="es-ES" altLang="es-ES" sz="4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02" y="88959"/>
            <a:ext cx="46248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C7517866-963A-EE14-28D8-92FF1001B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24069" y="620688"/>
            <a:ext cx="1301799" cy="266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09EC0F3-8A1D-DE24-42D6-020D0EF3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88219" y="620688"/>
            <a:ext cx="1301799" cy="2691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E2E6555-11E6-161D-5224-95EB40E5B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876" y="5335047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7775" y="1306239"/>
            <a:ext cx="4176713" cy="3490913"/>
          </a:xfrm>
        </p:spPr>
        <p:txBody>
          <a:bodyPr/>
          <a:lstStyle/>
          <a:p>
            <a:pPr eaLnBrk="1" hangingPunct="1">
              <a:lnSpc>
                <a:spcPts val="6900"/>
              </a:lnSpc>
              <a:spcBef>
                <a:spcPts val="0"/>
              </a:spcBef>
            </a:pPr>
            <a:r>
              <a:rPr lang="es-ES" altLang="es-ES" sz="48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20" y="219491"/>
            <a:ext cx="48577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896466"/>
            <a:ext cx="5362151" cy="476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6230772" cy="5224463"/>
          </a:xfrm>
        </p:spPr>
        <p:txBody>
          <a:bodyPr rtlCol="0">
            <a:noAutofit/>
          </a:bodyPr>
          <a:lstStyle/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i="1" kern="0" spc="12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Sacramento de nuestra fe.</a:t>
            </a:r>
          </a:p>
          <a:p>
            <a:pPr marL="182880" indent="-18288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spc="12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289B85E-5047-CB61-E50C-77DEE1B53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06B58F4-D0A5-85B9-4B9B-3E4A8C7F2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229200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3399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017C5101-227E-D2E1-ED0B-B9E90DC78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64505"/>
            <a:ext cx="8424614" cy="584775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31000">
                <a:srgbClr val="C0D7C0"/>
              </a:gs>
              <a:gs pos="100000">
                <a:srgbClr val="E1EBE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78F4D55E-A11A-2232-1C47-B9D8E7714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2912" y="107380"/>
            <a:ext cx="4392613" cy="576263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DOMINGO, DÍA DEL SEÑOR</a:t>
            </a: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6600" b="1" dirty="0">
              <a:solidFill>
                <a:srgbClr val="FFFF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DB0868A5-14FF-584C-4488-C290B82C8324}"/>
              </a:ext>
            </a:extLst>
          </p:cNvPr>
          <p:cNvSpPr txBox="1">
            <a:spLocks/>
          </p:cNvSpPr>
          <p:nvPr/>
        </p:nvSpPr>
        <p:spPr bwMode="auto">
          <a:xfrm>
            <a:off x="301625" y="6021089"/>
            <a:ext cx="8424614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3200" b="1" u="sng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4000" u="sng" dirty="0">
              <a:solidFill>
                <a:schemeClr val="bg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42885D-D25A-9342-C211-AA13ACBB9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5376708" y="2017616"/>
            <a:ext cx="3420448" cy="2409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51FFF3-C78B-A5B5-9DE6-FE83EA4F952C}"/>
              </a:ext>
            </a:extLst>
          </p:cNvPr>
          <p:cNvSpPr txBox="1"/>
          <p:nvPr/>
        </p:nvSpPr>
        <p:spPr>
          <a:xfrm rot="20719755">
            <a:off x="320945" y="748495"/>
            <a:ext cx="4044965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Trebuchet MS"/>
              </a:rPr>
              <a:t> ¡BIENVENIDOS! </a:t>
            </a:r>
          </a:p>
        </p:txBody>
      </p:sp>
      <p:pic>
        <p:nvPicPr>
          <p:cNvPr id="3" name="Imagen 2" descr="Diócesis de Palencia - «Alzad la mirada»: lema y logo oficial del Viaje  Apostólico del Papa León XIV a España">
            <a:extLst>
              <a:ext uri="{FF2B5EF4-FFF2-40B4-BE49-F238E27FC236}">
                <a16:creationId xmlns:a16="http://schemas.microsoft.com/office/drawing/2014/main" id="{4B9BC344-C590-849A-0210-69E197D3C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369" y="1880358"/>
            <a:ext cx="5270795" cy="2964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66"/>
                                      </p:to>
                                    </p:animClr>
                                    <p:set>
                                      <p:cBhvr>
                                        <p:cTn id="8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D65C4FB-DCF4-4A64-F147-ED099B67F6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548680"/>
            <a:ext cx="8367487" cy="3672408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esperamos la venida gloriosa de nuestro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kern="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b="1" kern="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54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7B20467-30A5-10E4-4438-C27DE4ABB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1128"/>
            <a:ext cx="4719464" cy="20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12997E-CA56-8296-CF1F-09CD0964D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33265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… 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357" y="4293096"/>
            <a:ext cx="2359574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93096"/>
            <a:ext cx="2254587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434" y="4293096"/>
            <a:ext cx="2453886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7477901-3FC0-88F9-072D-2C562138F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0312" y="4777155"/>
            <a:ext cx="1700295" cy="13387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851222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3907" y="-72108"/>
            <a:ext cx="71066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LLEVAD LA BUENA NOTICIA </a:t>
            </a:r>
            <a:endParaRPr lang="es-ES" altLang="es-ES" sz="5400" b="1" u="sng" kern="0" spc="150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5">
            <a:extLst>
              <a:ext uri="{FF2B5EF4-FFF2-40B4-BE49-F238E27FC236}">
                <a16:creationId xmlns:a16="http://schemas.microsoft.com/office/drawing/2014/main" id="{CC91DAAB-5AEC-41A0-FC25-A9F817F10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418" y="563243"/>
            <a:ext cx="7993038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36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r>
              <a:rPr lang="es-ES" alt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Todos:</a:t>
            </a:r>
          </a:p>
          <a:p>
            <a:pPr algn="just" eaLnBrk="1" hangingPunct="1"/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algn="just" eaLnBrk="1" hangingPunct="1"/>
            <a:endParaRPr lang="es-ES" altLang="es-ES" sz="24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" name="Picture 2" descr="Comparto lo que tengo">
            <a:extLst>
              <a:ext uri="{FF2B5EF4-FFF2-40B4-BE49-F238E27FC236}">
                <a16:creationId xmlns:a16="http://schemas.microsoft.com/office/drawing/2014/main" id="{133C6022-36A9-D49D-AFDD-511099B4D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6" y="4581128"/>
            <a:ext cx="5027126" cy="214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9F31B0D-9138-D037-2FEB-F432F8DB4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A337F-587F-F4D9-50A3-26FFD7809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DB4FCAB-C7C2-D4FE-50A5-C0DD90129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CA11AAF-721B-3D22-02F0-75CB8F1C0A0A}"/>
              </a:ext>
            </a:extLst>
          </p:cNvPr>
          <p:cNvSpPr txBox="1"/>
          <p:nvPr/>
        </p:nvSpPr>
        <p:spPr>
          <a:xfrm>
            <a:off x="432556" y="869859"/>
            <a:ext cx="86399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9. </a:t>
            </a:r>
          </a:p>
          <a:p>
            <a:r>
              <a:rPr lang="es-ES" sz="46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Llamó a sus doce discípulos y los envió.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D35E441-872C-39BC-497D-2DE8740A6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490822"/>
            <a:ext cx="6408712" cy="41812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A6B369-94B1-16E7-4390-F85FA2BB8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229200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7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955749"/>
            <a:ext cx="8281987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En praderas reposa mi alma,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en su agua descansa mi sed.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El me guía por senderos justos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por amor, por amor de su nombre.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Aunque pase por valles oscuros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ningún mal, ningún mal temeré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porque sé que el Señor va conmigo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su cayado sostiene mi fe.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0" y="6376114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  <a:endParaRPr lang="es-ES" altLang="es-ES" sz="180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88224"/>
            <a:ext cx="84425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SEÑOR ES MI PASTOR</a:t>
            </a:r>
            <a:endParaRPr lang="es-ES" altLang="es-ES" sz="4800" b="1" u="sng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6" name="Picture 2" descr="Kamiano » Dar la vida para unir">
            <a:extLst>
              <a:ext uri="{FF2B5EF4-FFF2-40B4-BE49-F238E27FC236}">
                <a16:creationId xmlns:a16="http://schemas.microsoft.com/office/drawing/2014/main" id="{B4A8C48F-B226-0D28-3868-C20D4386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265" y="1648611"/>
            <a:ext cx="2656735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8B9ED0E-3299-7551-3D8D-9C69712B9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32656"/>
            <a:ext cx="7886700" cy="633670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4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4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Tú preparas por mí una mesa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frente a aquellos que buscan mi mal.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aceite me ungiste, Señor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mi copa rebosa de Ti.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Gloria a Dios, padre omnipotente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 su hijo Jesús, el Señor,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al Espíritu que habita el mundo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los siglos eternos. Amén.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4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34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34325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050" name="Picture 2" descr="Comentario al evangelio del domingo IV de Pascua, 12 de mayo de 2019 ·  Diócesis de Málaga : Portal de la Iglesia Católica de Málaga">
            <a:extLst>
              <a:ext uri="{FF2B5EF4-FFF2-40B4-BE49-F238E27FC236}">
                <a16:creationId xmlns:a16="http://schemas.microsoft.com/office/drawing/2014/main" id="{69D954B3-97E0-F17A-2AE8-58AF8B983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492896"/>
            <a:ext cx="3505708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34414BB-5B22-C767-5244-83C039591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41" y="6312772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D0DBA4-640C-60F1-E45C-029587EE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620688"/>
            <a:ext cx="7886700" cy="3456384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cursos CM: 6 Dibujos de Fano: Buen Pastor y ovejas">
            <a:extLst>
              <a:ext uri="{FF2B5EF4-FFF2-40B4-BE49-F238E27FC236}">
                <a16:creationId xmlns:a16="http://schemas.microsoft.com/office/drawing/2014/main" id="{0FBD5619-40D7-FDB9-F454-CC593395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35" y="2048322"/>
            <a:ext cx="4504730" cy="46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veja-imagen-animada-0104">
            <a:extLst>
              <a:ext uri="{FF2B5EF4-FFF2-40B4-BE49-F238E27FC236}">
                <a16:creationId xmlns:a16="http://schemas.microsoft.com/office/drawing/2014/main" id="{277F1674-B5C9-7737-9A0A-0573389D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66" y="5650761"/>
            <a:ext cx="992882" cy="83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1C8560C-8D09-8AF1-97A5-EAC5D0C26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116632"/>
            <a:ext cx="81001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ORACIÓN DE S. IGNACIO</a:t>
            </a:r>
            <a:endParaRPr lang="es-ES" altLang="es-ES" sz="54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1124744"/>
            <a:ext cx="8229600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Toma, Señor, y recibe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toda mi libertad, mi memoria,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entendimiento y mi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mi haber y poseer,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lo diste, a ti Señor, lo torno.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Todo es tuyo disponed a tu voluntad.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Dame tu amor, dame tu gracia,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esta me basta.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3A759A-4276-4E91-A2D5-8E569FFDF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90"/>
          <a:stretch/>
        </p:blipFill>
        <p:spPr bwMode="auto">
          <a:xfrm>
            <a:off x="6444208" y="764704"/>
            <a:ext cx="2592288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865" y="1196752"/>
            <a:ext cx="2769508" cy="460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88023"/>
            <a:ext cx="814657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s-ES" altLang="es-ES" sz="6000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55656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50ACCE0-59E6-5A65-E4D1-B1F5BD52C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5136105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78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FBA2B744-FE31-A474-F056-2BF2EA7CC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5418" y="1554278"/>
            <a:ext cx="3780633" cy="3314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36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CAB66504-5ED5-21C2-0C5A-E885B79F9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C919604B-B211-9488-0A82-FD3F1D133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260350"/>
            <a:ext cx="85685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339933"/>
                </a:solidFill>
                <a:latin typeface="Please write me a song" panose="02000603000000000000" pitchFamily="2" charset="0"/>
              </a:rPr>
              <a:t>VINE A ALABAR A DIOS</a:t>
            </a:r>
            <a:endParaRPr lang="es-ES" altLang="es-ES" sz="6000" b="1" u="sng" dirty="0">
              <a:solidFill>
                <a:srgbClr val="339933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287C48A0-C542-5A0F-0687-8D7CD2E8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8" y="1025386"/>
            <a:ext cx="4590479" cy="49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AF3F4B4-D39A-5482-14C2-2CA638982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20" y="433295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67F79E8-F841-D1C2-0F33-83DC6E1EF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6" y="4243315"/>
            <a:ext cx="1050664" cy="105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9D0F452-7941-25A3-E636-1841EA1A6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imagen de un campo&#10;&#10;El contenido generado por IA puede ser incorrecto.">
            <a:extLst>
              <a:ext uri="{FF2B5EF4-FFF2-40B4-BE49-F238E27FC236}">
                <a16:creationId xmlns:a16="http://schemas.microsoft.com/office/drawing/2014/main" id="{62FA7AB5-AC80-D563-7107-A97FBE230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30" y="401366"/>
            <a:ext cx="8330657" cy="5557738"/>
          </a:xfrm>
          <a:prstGeom prst="rect">
            <a:avLst/>
          </a:prstGeom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898754F1-D524-B7FA-8344-7B417D00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445224"/>
            <a:ext cx="3673475" cy="830997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480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E80DA48-BBC9-0C5F-15D8-3F469212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836712"/>
            <a:ext cx="8890000" cy="782637"/>
          </a:xfrm>
        </p:spPr>
        <p:txBody>
          <a:bodyPr/>
          <a:lstStyle/>
          <a:p>
            <a:pPr algn="ctr" eaLnBrk="1" hangingPunct="1"/>
            <a:r>
              <a:rPr lang="es-ES" altLang="es-ES" sz="8800" b="1" u="sng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¡ GRACIAS</a:t>
            </a:r>
            <a:r>
              <a:rPr lang="es-ES" altLang="es-ES" sz="8800" b="1" u="sng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, MI DIOS 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0A1A1-0DD0-C6B6-AA0A-C60DFAAC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0BC83409-3277-8953-97BC-94238E9679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521236" y="178650"/>
            <a:ext cx="3392136" cy="227683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7CB64DEB-958F-2C53-A3DF-F45C5F5BC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451" y="186373"/>
            <a:ext cx="4470524" cy="2594556"/>
          </a:xfrm>
          <a:prstGeom prst="rect">
            <a:avLst/>
          </a:prstGeom>
          <a:solidFill>
            <a:srgbClr val="FFFF00"/>
          </a:solidFill>
          <a:ln w="44450">
            <a:solidFill>
              <a:srgbClr val="99CCFF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COLECTA </a:t>
            </a: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Domingo 7 de Junio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   Cáritas Diocesana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9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4" name="15 Explosión 1">
            <a:extLst>
              <a:ext uri="{FF2B5EF4-FFF2-40B4-BE49-F238E27FC236}">
                <a16:creationId xmlns:a16="http://schemas.microsoft.com/office/drawing/2014/main" id="{171699C9-9996-D1D4-F957-E6067EE1F2F5}"/>
              </a:ext>
            </a:extLst>
          </p:cNvPr>
          <p:cNvSpPr/>
          <p:nvPr/>
        </p:nvSpPr>
        <p:spPr bwMode="auto">
          <a:xfrm>
            <a:off x="4408911" y="1421712"/>
            <a:ext cx="3276963" cy="1184923"/>
          </a:xfrm>
          <a:prstGeom prst="irregularSeal1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AA0F759-5E8C-E90D-7C87-3308E617DE35}"/>
              </a:ext>
            </a:extLst>
          </p:cNvPr>
          <p:cNvSpPr/>
          <p:nvPr/>
        </p:nvSpPr>
        <p:spPr>
          <a:xfrm>
            <a:off x="5103012" y="1650221"/>
            <a:ext cx="1939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948,50 €</a:t>
            </a: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B6FFBC1-A81C-CF51-B789-4B1B6A78D6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115" y="852484"/>
            <a:ext cx="1151131" cy="933288"/>
          </a:xfrm>
          <a:prstGeom prst="rect">
            <a:avLst/>
          </a:prstGeom>
        </p:spPr>
      </p:pic>
      <p:sp>
        <p:nvSpPr>
          <p:cNvPr id="17" name="15 Explosión 1">
            <a:extLst>
              <a:ext uri="{FF2B5EF4-FFF2-40B4-BE49-F238E27FC236}">
                <a16:creationId xmlns:a16="http://schemas.microsoft.com/office/drawing/2014/main" id="{8AD48EC9-4572-ABA9-CED3-C2CD06BAD82D}"/>
              </a:ext>
            </a:extLst>
          </p:cNvPr>
          <p:cNvSpPr/>
          <p:nvPr/>
        </p:nvSpPr>
        <p:spPr bwMode="auto">
          <a:xfrm>
            <a:off x="7042967" y="2052473"/>
            <a:ext cx="2153669" cy="807542"/>
          </a:xfrm>
          <a:prstGeom prst="irregularSeal1">
            <a:avLst/>
          </a:prstGeom>
          <a:solidFill>
            <a:srgbClr val="66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11682AF-2505-B061-8B74-5237B14C337F}"/>
              </a:ext>
            </a:extLst>
          </p:cNvPr>
          <p:cNvSpPr/>
          <p:nvPr/>
        </p:nvSpPr>
        <p:spPr>
          <a:xfrm>
            <a:off x="7403107" y="2207061"/>
            <a:ext cx="1344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Footlight MT Light" pitchFamily="18" charset="0"/>
                <a:ea typeface="PMingLiU-ExtB" pitchFamily="18" charset="-120"/>
                <a:cs typeface="+mn-cs"/>
              </a:rPr>
              <a:t>GRACIAS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38870BE2-F10B-10DC-1176-0D1359DCE7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0" y="2552402"/>
            <a:ext cx="4173824" cy="4169963"/>
          </a:xfrm>
          <a:prstGeom prst="rect">
            <a:avLst/>
          </a:prstGeom>
          <a:ln w="38100">
            <a:solidFill>
              <a:srgbClr val="18AC50"/>
            </a:solidFill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49020B9-8341-0C39-0DC5-209235272B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269" r="1849" b="674"/>
          <a:stretch/>
        </p:blipFill>
        <p:spPr>
          <a:xfrm>
            <a:off x="4559989" y="2874047"/>
            <a:ext cx="4202257" cy="3785362"/>
          </a:xfrm>
          <a:prstGeom prst="rect">
            <a:avLst/>
          </a:prstGeom>
        </p:spPr>
      </p:pic>
      <p:pic>
        <p:nvPicPr>
          <p:cNvPr id="3" name="Imagen 2">
            <a:hlinkClick r:id="" action="ppaction://noaction"/>
            <a:extLst>
              <a:ext uri="{FF2B5EF4-FFF2-40B4-BE49-F238E27FC236}">
                <a16:creationId xmlns:a16="http://schemas.microsoft.com/office/drawing/2014/main" id="{6D9E75E9-56BA-57A9-2A6D-50588D7368E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9" r="2086" b="25310"/>
          <a:stretch/>
        </p:blipFill>
        <p:spPr>
          <a:xfrm>
            <a:off x="151540" y="142868"/>
            <a:ext cx="902936" cy="65952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BF2170C-55B0-5B03-E6BD-B1FA52B16A60}"/>
              </a:ext>
            </a:extLst>
          </p:cNvPr>
          <p:cNvSpPr txBox="1"/>
          <p:nvPr/>
        </p:nvSpPr>
        <p:spPr>
          <a:xfrm>
            <a:off x="4559989" y="2973816"/>
            <a:ext cx="2687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León XIV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Guía de la Paz</a:t>
            </a:r>
          </a:p>
        </p:txBody>
      </p:sp>
    </p:spTree>
    <p:extLst>
      <p:ext uri="{BB962C8B-B14F-4D97-AF65-F5344CB8AC3E}">
        <p14:creationId xmlns:p14="http://schemas.microsoft.com/office/powerpoint/2010/main" val="3130040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WordArt 4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395318" y="266918"/>
            <a:ext cx="5600021" cy="785818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algn="ctr">
              <a:defRPr/>
            </a:pPr>
            <a:r>
              <a:rPr lang="es-ES" sz="3000" b="1" i="1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latin typeface="Monotype Corsiva"/>
              </a:rPr>
              <a:t> </a:t>
            </a:r>
            <a:r>
              <a:rPr lang="es-ES" sz="3000" b="1" dirty="0">
                <a:ln w="12700" algn="ctr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nning shoe" pitchFamily="2" charset="0"/>
              </a:rPr>
              <a:t>Parroquia  Cristo Redentor</a:t>
            </a:r>
          </a:p>
        </p:txBody>
      </p:sp>
      <p:pic>
        <p:nvPicPr>
          <p:cNvPr id="6" name="Imagen 5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79" y="6057344"/>
            <a:ext cx="149421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Imagen 14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9" y="224696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Imagen 12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800760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Imagen 2">
            <a:hlinkClick r:id="rId6" action="ppaction://hlinkpres?slideindex=1&amp;slidetitle=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47" y="6223966"/>
            <a:ext cx="2131373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Imagen 3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144883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Imagen 4">
            <a:hlinkClick r:id="rId9" action="ppaction://hlinkfile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5481280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3" name="16 CuadroTexto"/>
          <p:cNvSpPr txBox="1">
            <a:spLocks noChangeArrowheads="1"/>
          </p:cNvSpPr>
          <p:nvPr/>
        </p:nvSpPr>
        <p:spPr bwMode="auto">
          <a:xfrm>
            <a:off x="53279" y="5909210"/>
            <a:ext cx="3455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latin typeface="Arial" panose="020B0604020202020204" pitchFamily="34" charset="0"/>
                <a:sym typeface="Wingdings" panose="05000000000000000000" pitchFamily="2" charset="2"/>
              </a:rPr>
              <a:t></a:t>
            </a:r>
            <a:r>
              <a:rPr lang="es-ES_tradnl" altLang="es-ES" sz="2000" dirty="0"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latin typeface="Cambria" panose="02040503050406030204" pitchFamily="18" charset="0"/>
              </a:rPr>
              <a:t>www.cristoredentor.info</a:t>
            </a:r>
            <a:endParaRPr lang="es-ES" altLang="es-ES" sz="2000" b="1" dirty="0">
              <a:latin typeface="Cambria" panose="02040503050406030204" pitchFamily="18" charset="0"/>
            </a:endParaRPr>
          </a:p>
        </p:txBody>
      </p:sp>
      <p:sp>
        <p:nvSpPr>
          <p:cNvPr id="34" name="19 CuadroTexto"/>
          <p:cNvSpPr txBox="1">
            <a:spLocks noChangeArrowheads="1"/>
          </p:cNvSpPr>
          <p:nvPr/>
        </p:nvSpPr>
        <p:spPr bwMode="auto">
          <a:xfrm>
            <a:off x="30946" y="6165304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s-ES" sz="2000" b="1" dirty="0">
                <a:latin typeface="Arial" panose="020B0604020202020204" pitchFamily="34" charset="0"/>
                <a:sym typeface="Wingdings" panose="05000000000000000000" pitchFamily="2" charset="2"/>
              </a:rPr>
              <a:t></a:t>
            </a:r>
            <a:r>
              <a:rPr lang="es-ES_tradnl" altLang="es-ES" sz="2000" b="1" dirty="0">
                <a:latin typeface="Arial" panose="020B0604020202020204" pitchFamily="34" charset="0"/>
              </a:rPr>
              <a:t> </a:t>
            </a:r>
            <a:r>
              <a:rPr lang="es-ES_tradnl" altLang="es-ES" sz="2000" b="1" dirty="0">
                <a:latin typeface="Cambria" panose="02040503050406030204" pitchFamily="18" charset="0"/>
              </a:rPr>
              <a:t>va-cristoredentor@archivalladolid.org</a:t>
            </a:r>
            <a:endParaRPr lang="es-ES" altLang="es-ES" sz="2000" b="1" dirty="0">
              <a:latin typeface="Cambria" panose="02040503050406030204" pitchFamily="18" charset="0"/>
            </a:endParaRPr>
          </a:p>
        </p:txBody>
      </p:sp>
      <p:pic>
        <p:nvPicPr>
          <p:cNvPr id="2" name="Imagen 1">
            <a:hlinkClick r:id="rId11" action="ppaction://hlinkpres?slideindex=1&amp;slidetitle=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93" y="5622622"/>
            <a:ext cx="3585727" cy="46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4" name="WordArt 7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665813" y="1006954"/>
            <a:ext cx="5049904" cy="693854"/>
          </a:xfrm>
          <a:prstGeom prst="rect">
            <a:avLst/>
          </a:prstGeom>
          <a:ln>
            <a:noFill/>
          </a:ln>
          <a:effectLst>
            <a:softEdge rad="12700"/>
          </a:effectLst>
          <a:scene3d>
            <a:camera prst="obliqueBottomLeft"/>
            <a:lightRig rig="contrasting" dir="t"/>
          </a:scene3d>
          <a:sp3d>
            <a:bevelT w="139700" prst="cross"/>
          </a:sp3d>
        </p:spPr>
        <p:txBody>
          <a:bodyPr wrap="none" fromWordArt="1">
            <a:prstTxWarp prst="textPlain">
              <a:avLst/>
            </a:prstTxWarp>
            <a:sp3d prstMaterial="dkEdge"/>
          </a:bodyPr>
          <a:lstStyle/>
          <a:p>
            <a:pPr algn="ctr">
              <a:defRPr/>
            </a:pPr>
            <a:r>
              <a:rPr lang="es-ES" sz="2400" kern="10" dirty="0">
                <a:ln w="28575" cmpd="sng" algn="ctr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Cooper Black" pitchFamily="18" charset="0"/>
              </a:rPr>
              <a:t>Cancionero</a:t>
            </a: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121027" y="1760636"/>
            <a:ext cx="2791248" cy="1660512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000" b="1" dirty="0">
                <a:latin typeface="Cambria" pitchFamily="18" charset="0"/>
                <a:cs typeface="Arial" pitchFamily="34" charset="0"/>
              </a:rPr>
              <a:t>Todos los miércoles</a:t>
            </a:r>
          </a:p>
          <a:p>
            <a:pPr algn="ctr" eaLnBrk="1" hangingPunct="1">
              <a:defRPr/>
            </a:pPr>
            <a:endParaRPr lang="es-ES_tradnl" sz="500" b="1" dirty="0"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1400" b="1" dirty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Oración Comunitaria</a:t>
            </a:r>
          </a:p>
          <a:p>
            <a:pPr algn="ctr" eaLnBrk="1" hangingPunct="1">
              <a:defRPr/>
            </a:pPr>
            <a:r>
              <a:rPr lang="es-ES_tradnl" sz="12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Después de misa de 7 de la tarde</a:t>
            </a:r>
          </a:p>
          <a:p>
            <a:pPr algn="ctr" eaLnBrk="1" hangingPunct="1">
              <a:defRPr/>
            </a:pPr>
            <a:r>
              <a:rPr lang="es-ES_tradnl" sz="1200" b="1" dirty="0">
                <a:latin typeface="Times New Roman" pitchFamily="18" charset="0"/>
                <a:cs typeface="Arial" pitchFamily="34" charset="0"/>
              </a:rPr>
              <a:t>Con exposición del Santísimo</a:t>
            </a:r>
          </a:p>
          <a:p>
            <a:pPr algn="ctr" eaLnBrk="1" hangingPunct="1">
              <a:defRPr/>
            </a:pPr>
            <a:endParaRPr lang="es-ES_tradnl" sz="500" b="1" dirty="0">
              <a:solidFill>
                <a:srgbClr val="0000FF"/>
              </a:solidFill>
              <a:latin typeface="Times New Roman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14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Vísperas y Oración con Jóvenes</a:t>
            </a:r>
          </a:p>
          <a:p>
            <a:pPr algn="ctr" eaLnBrk="1" hangingPunct="1">
              <a:defRPr/>
            </a:pPr>
            <a:r>
              <a:rPr lang="es-ES_tradnl" sz="12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A las 8:30 de la tarde en el Templo</a:t>
            </a:r>
            <a:endParaRPr lang="es-ES_tradnl" sz="12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grpSp>
        <p:nvGrpSpPr>
          <p:cNvPr id="41" name="Grupo 40"/>
          <p:cNvGrpSpPr/>
          <p:nvPr/>
        </p:nvGrpSpPr>
        <p:grpSpPr>
          <a:xfrm>
            <a:off x="-252536" y="6449570"/>
            <a:ext cx="5743588" cy="400110"/>
            <a:chOff x="3570625" y="6318195"/>
            <a:chExt cx="5743588" cy="400110"/>
          </a:xfrm>
        </p:grpSpPr>
        <p:sp>
          <p:nvSpPr>
            <p:cNvPr id="42" name="16 CuadroTexto"/>
            <p:cNvSpPr txBox="1">
              <a:spLocks noChangeArrowheads="1"/>
            </p:cNvSpPr>
            <p:nvPr/>
          </p:nvSpPr>
          <p:spPr bwMode="auto">
            <a:xfrm>
              <a:off x="3570625" y="6318195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s-ES" sz="1600" dirty="0">
                  <a:latin typeface="Arial" panose="020B0604020202020204" pitchFamily="34" charset="0"/>
                </a:rPr>
                <a:t>           </a:t>
              </a:r>
              <a:r>
                <a:rPr lang="es-ES_tradnl" altLang="es-ES" sz="2000" b="1" dirty="0">
                  <a:latin typeface="Cambria" panose="02040503050406030204" pitchFamily="18" charset="0"/>
                </a:rPr>
                <a:t>www.instagram.com/cristoredentorva </a:t>
              </a:r>
              <a:endParaRPr lang="es-ES" altLang="es-ES" sz="2000" b="1" dirty="0">
                <a:latin typeface="Cambria" panose="02040503050406030204" pitchFamily="18" charset="0"/>
              </a:endParaRPr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393" y="6390504"/>
              <a:ext cx="244230" cy="244230"/>
            </a:xfrm>
            <a:prstGeom prst="rect">
              <a:avLst/>
            </a:prstGeom>
          </p:spPr>
        </p:pic>
      </p:grpSp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121027" y="3480975"/>
            <a:ext cx="2809104" cy="2468305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algn="ctr" eaLnBrk="1" hangingPunct="1">
              <a:defRPr/>
            </a:pPr>
            <a:r>
              <a:rPr lang="es-ES_tradnl" sz="2300" b="1" dirty="0">
                <a:latin typeface="Cambria" pitchFamily="18" charset="0"/>
                <a:cs typeface="Arial" pitchFamily="34" charset="0"/>
              </a:rPr>
              <a:t>Todos los viernes</a:t>
            </a:r>
          </a:p>
          <a:p>
            <a:pPr algn="ctr" eaLnBrk="1" hangingPunct="1">
              <a:defRPr/>
            </a:pPr>
            <a:endParaRPr lang="es-ES_tradnl" sz="500" b="1" dirty="0">
              <a:latin typeface="Cambria" pitchFamily="18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_tradnl" sz="14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Servicio-voluntariado</a:t>
            </a:r>
          </a:p>
          <a:p>
            <a:pPr algn="ctr" eaLnBrk="1" hangingPunct="1">
              <a:defRPr/>
            </a:pPr>
            <a:r>
              <a:rPr lang="es-ES_tradnl" sz="14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de acogida, acondicionamiento y limpieza del Templo y</a:t>
            </a:r>
          </a:p>
          <a:p>
            <a:pPr algn="ctr" eaLnBrk="1" hangingPunct="1">
              <a:defRPr/>
            </a:pPr>
            <a:r>
              <a:rPr lang="es-ES_tradnl" sz="1400" b="1" dirty="0">
                <a:solidFill>
                  <a:srgbClr val="C00000"/>
                </a:solidFill>
                <a:latin typeface="Times New Roman" pitchFamily="18" charset="0"/>
                <a:cs typeface="Arial" pitchFamily="34" charset="0"/>
              </a:rPr>
              <a:t>nuestros Locales Parroquiales</a:t>
            </a:r>
          </a:p>
          <a:p>
            <a:pPr algn="ctr" eaLnBrk="1" hangingPunct="1">
              <a:defRPr/>
            </a:pPr>
            <a:endParaRPr lang="es-ES_tradnl" sz="1400" b="1" dirty="0">
              <a:solidFill>
                <a:srgbClr val="C00000"/>
              </a:solidFill>
              <a:latin typeface="Times New Roman" pitchFamily="18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es-ES_tradnl" sz="1600" b="1" dirty="0">
                <a:latin typeface="Times New Roman" pitchFamily="18" charset="0"/>
                <a:cs typeface="Arial" pitchFamily="34" charset="0"/>
              </a:rPr>
              <a:t>  Templo:</a:t>
            </a:r>
            <a:r>
              <a:rPr lang="es-ES_tradnl" sz="16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 </a:t>
            </a:r>
            <a:r>
              <a:rPr lang="es-ES_tradnl" sz="14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4:30 horas de la tarde</a:t>
            </a:r>
          </a:p>
          <a:p>
            <a:pPr eaLnBrk="1" hangingPunct="1">
              <a:defRPr/>
            </a:pPr>
            <a:r>
              <a:rPr lang="es-ES_tradnl" sz="2000" b="1" dirty="0">
                <a:latin typeface="Times New Roman" pitchFamily="18" charset="0"/>
                <a:cs typeface="Arial" pitchFamily="34" charset="0"/>
              </a:rPr>
              <a:t>  </a:t>
            </a:r>
            <a:r>
              <a:rPr lang="es-ES_tradnl" sz="1600" b="1" dirty="0">
                <a:latin typeface="Times New Roman" pitchFamily="18" charset="0"/>
                <a:cs typeface="Arial" pitchFamily="34" charset="0"/>
              </a:rPr>
              <a:t>Locales:</a:t>
            </a:r>
            <a:r>
              <a:rPr lang="es-ES_tradnl" sz="14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 6 de la tarde</a:t>
            </a:r>
          </a:p>
          <a:p>
            <a:pPr eaLnBrk="1" hangingPunct="1">
              <a:defRPr/>
            </a:pPr>
            <a:r>
              <a:rPr lang="es-ES_tradnl" sz="1400" b="1" dirty="0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         (podría ser en otro momento)</a:t>
            </a:r>
            <a:endParaRPr lang="es-ES_tradnl" sz="1400" dirty="0">
              <a:solidFill>
                <a:srgbClr val="CC00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2050" name="Picture 2" descr="CRISTO_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490" y="194927"/>
            <a:ext cx="1194562" cy="15567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glow rad="203200">
              <a:schemeClr val="accent3">
                <a:satMod val="175000"/>
                <a:alpha val="77000"/>
              </a:schemeClr>
            </a:glow>
          </a:effectLst>
        </p:spPr>
      </p:pic>
      <p:pic>
        <p:nvPicPr>
          <p:cNvPr id="12" name="Imagen 11">
            <a:hlinkClick r:id="" action="ppaction://noaction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202489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Imagen 16">
            <a:hlinkClick r:id="" action="ppaction://noaction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2600960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Imagen 9">
            <a:hlinkClick r:id="" action="ppaction://noaction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3177024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Imagen 8">
            <a:hlinkClick r:id="" action="ppaction://noaction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96" y="3753088"/>
            <a:ext cx="1482000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hlinkClick r:id="rId19" action="ppaction://hlinkpres?slideindex=1&amp;slidetitle=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432915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Imagen 7">
            <a:hlinkClick r:id="" action="ppaction://noaction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490521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7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913" y="4055270"/>
            <a:ext cx="4369200" cy="148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CuadroTexto 25"/>
          <p:cNvSpPr txBox="1"/>
          <p:nvPr/>
        </p:nvSpPr>
        <p:spPr>
          <a:xfrm>
            <a:off x="3423805" y="4163837"/>
            <a:ext cx="37171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CC00CC"/>
                </a:solidFill>
                <a:latin typeface="Arial" charset="0"/>
              </a:rPr>
              <a:t>CONFESIONES</a:t>
            </a:r>
          </a:p>
          <a:p>
            <a:pPr algn="ctr"/>
            <a:r>
              <a:rPr lang="es-ES" sz="1400" b="1" dirty="0">
                <a:solidFill>
                  <a:srgbClr val="CC00CC"/>
                </a:solidFill>
                <a:latin typeface="Arial" charset="0"/>
              </a:rPr>
              <a:t>Sacramento de la RECONCILIACIÓN</a:t>
            </a:r>
          </a:p>
          <a:p>
            <a:pPr algn="ctr"/>
            <a:endParaRPr lang="es-ES" sz="800" b="1" dirty="0">
              <a:solidFill>
                <a:srgbClr val="0000FF"/>
              </a:solidFill>
              <a:latin typeface="Arial" charset="0"/>
            </a:endParaRPr>
          </a:p>
          <a:p>
            <a:pPr algn="ctr"/>
            <a:r>
              <a:rPr lang="es-ES" sz="1600" b="1" dirty="0">
                <a:solidFill>
                  <a:srgbClr val="0000FF"/>
                </a:solidFill>
                <a:latin typeface="Arial" charset="0"/>
              </a:rPr>
              <a:t>En distintos momentos y siempre diciéndoselo al Sacerdote</a:t>
            </a:r>
            <a:endParaRPr lang="es-ES" sz="1600" b="1" dirty="0">
              <a:latin typeface="Arial" charset="0"/>
            </a:endParaRPr>
          </a:p>
        </p:txBody>
      </p:sp>
      <p:pic>
        <p:nvPicPr>
          <p:cNvPr id="28" name="Imagen 27"/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52"/>
          <a:stretch/>
        </p:blipFill>
        <p:spPr>
          <a:xfrm>
            <a:off x="3423805" y="2028809"/>
            <a:ext cx="3771988" cy="1752842"/>
          </a:xfrm>
          <a:prstGeom prst="rect">
            <a:avLst/>
          </a:prstGeom>
          <a:ln w="63500">
            <a:solidFill>
              <a:schemeClr val="bg1"/>
            </a:solidFill>
          </a:ln>
        </p:spPr>
      </p:pic>
      <p:sp>
        <p:nvSpPr>
          <p:cNvPr id="29" name="CuadroTexto 28"/>
          <p:cNvSpPr txBox="1"/>
          <p:nvPr/>
        </p:nvSpPr>
        <p:spPr>
          <a:xfrm>
            <a:off x="3635896" y="2065468"/>
            <a:ext cx="2149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0033CC"/>
                </a:solidFill>
                <a:latin typeface="+mj-lt"/>
              </a:rPr>
              <a:t>XI Domingo</a:t>
            </a:r>
          </a:p>
        </p:txBody>
      </p:sp>
    </p:spTree>
    <p:extLst>
      <p:ext uri="{BB962C8B-B14F-4D97-AF65-F5344CB8AC3E}">
        <p14:creationId xmlns:p14="http://schemas.microsoft.com/office/powerpoint/2010/main" val="278006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8AB5B-4513-AACA-73BB-48A09ED49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E7CE7D4D-85C9-C2D8-DA97-B170311F6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s-ES" altLang="es-ES" sz="5400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ALZO LA MIRADA</a:t>
            </a:r>
          </a:p>
          <a:p>
            <a:pPr algn="l"/>
            <a:r>
              <a:rPr lang="es-ES" altLang="es-ES" sz="2800" dirty="0">
                <a:solidFill>
                  <a:srgbClr val="008000"/>
                </a:solidFill>
                <a:latin typeface="Please write me a song" panose="02000603000000000000" pitchFamily="2" charset="0"/>
              </a:rPr>
              <a:t>Himno oficial del Viaje Apostólico del Papa León XIV a España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4EDBCC8F-AA4E-9DE3-7EB3-FC4186032A2F}"/>
              </a:ext>
            </a:extLst>
          </p:cNvPr>
          <p:cNvSpPr txBox="1">
            <a:spLocks/>
          </p:cNvSpPr>
          <p:nvPr/>
        </p:nvSpPr>
        <p:spPr>
          <a:xfrm>
            <a:off x="457200" y="1484561"/>
            <a:ext cx="8362950" cy="468074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11324B0-CA03-E366-A584-4B92C185E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2191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D3EDCB-1DEA-0FA4-D86B-A3DE4FD9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5209559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81D74D0-6CE9-278C-364A-A167F6093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505" y="2924944"/>
            <a:ext cx="3693696" cy="378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015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AD0D3-CB79-E9F6-98E0-10832ABAE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EB8245C3-3440-1E84-7104-64A2775F1319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estoy hecho para mirar al suelo.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 mirarte sé por qué nací.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Me creaste para mirar al cielo.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Estoy inquieto hasta que no descanse en Ti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A63732-CCCD-4EF3-A660-ADBB858C2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2/6</a:t>
            </a:r>
          </a:p>
        </p:txBody>
      </p:sp>
      <p:pic>
        <p:nvPicPr>
          <p:cNvPr id="3" name="Imagen 2" descr="730 ideas de Fano [Patxi Velasco] | dibujos fano, catequesis, catolico">
            <a:extLst>
              <a:ext uri="{FF2B5EF4-FFF2-40B4-BE49-F238E27FC236}">
                <a16:creationId xmlns:a16="http://schemas.microsoft.com/office/drawing/2014/main" id="{3B16E1D4-1851-2C0D-1288-5E92E7798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3525663"/>
            <a:ext cx="4611836" cy="302536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DC91277-1E68-33B8-09DB-9823CDDA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7" y="5517232"/>
            <a:ext cx="1413328" cy="11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0456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D00DD-1F01-52BD-7812-D13DDC437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EB4B2ED-B0E9-A594-BE8A-5FF6FDD14F90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39271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2733976-3DE6-58E6-5353-EA3BDA23B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156FE5-BB99-2048-553A-D926DF220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474" y="526214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193C86-0356-7339-FFC5-2C60BD3DB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54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DDBA3-5FF5-A012-AF2B-4ACAC4EA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E142F5D-A4AA-9458-5BEA-660FD62B18DC}"/>
              </a:ext>
            </a:extLst>
          </p:cNvPr>
          <p:cNvSpPr txBox="1">
            <a:spLocks/>
          </p:cNvSpPr>
          <p:nvPr/>
        </p:nvSpPr>
        <p:spPr>
          <a:xfrm>
            <a:off x="390525" y="980728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El Señor es mi fuerza y mi esperanza.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No vacilaré…Alzo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Él es la roca de la salvación.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En Él confío y no tiemblo.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BFE1217-079C-BF2E-8607-700269704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51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4/6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739A52-BAD9-82E1-C4BC-E1BD20415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B3AB70D-948C-7EDD-8727-5ACCC16DA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91" y="3212976"/>
            <a:ext cx="3426275" cy="350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344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88103-1207-2694-A22F-916DFABA0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D1A1F6F4-3EB3-6B53-9751-22025732A545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32070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mis ojos en Jesús.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mirada, clavada en la cruz.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Cuando miro al cielo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todo es nuevo con su luz.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0BBE286-C88C-C3C3-22FB-ADAF02F7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5/6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DA45AF5-82A9-C560-59CA-97C50926F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05" y="5224194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D5D0373-5E07-4158-0E95-0FCA12C5BD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639" y="2690261"/>
            <a:ext cx="3936528" cy="40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1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F1B1C-B94D-C342-BB23-EC9E289BA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3D1301BB-BE3E-F80A-7924-1F8B10CCE5BA}"/>
              </a:ext>
            </a:extLst>
          </p:cNvPr>
          <p:cNvSpPr txBox="1">
            <a:spLocks/>
          </p:cNvSpPr>
          <p:nvPr/>
        </p:nvSpPr>
        <p:spPr>
          <a:xfrm>
            <a:off x="283480" y="476672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cruzan el mar buscando un hogar,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vean más allá de la tempestad.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Por los que buscan la paz y la libertad,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encuentren en tus ojos donde descansar.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         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Alzo la mirada.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7677290-1CED-87FE-B3F5-FB84F7EFF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5236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6/6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D241EF8-8F06-75C0-E036-BACD0B20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5291282"/>
            <a:ext cx="1700295" cy="133876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D086FB1-D37A-C39C-A702-2BFA638BF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9351" y="4509342"/>
            <a:ext cx="2160815" cy="221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961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44624"/>
            <a:ext cx="7993063" cy="796925"/>
          </a:xfrm>
        </p:spPr>
        <p:txBody>
          <a:bodyPr/>
          <a:lstStyle/>
          <a:p>
            <a:r>
              <a:rPr lang="es-ES_tradnl" altLang="es-ES" sz="5400" b="1" u="sng" dirty="0">
                <a:solidFill>
                  <a:srgbClr val="339933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CORAZÓN DE MARÍA</a:t>
            </a:r>
            <a:endParaRPr lang="es-ES" altLang="es-ES" sz="5400" b="1" u="sng" dirty="0">
              <a:solidFill>
                <a:srgbClr val="339933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n-cs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876776"/>
            <a:ext cx="8389938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Virgen del silencio, preferida del Señor,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madre y consuelo en el dolor,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 ti siempre acudimos cuando todo nos va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María danos fuerza en el andar.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Tu inmensa hermosura coronada de humildad,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nos muestra la senda por la que hemos de avanzar.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Somos hijos tuyos, haznos dóciles a Dios.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Aparta de nosotros aquello que nos impide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ser fieles al Señor.</a:t>
            </a: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1/4</a:t>
            </a:r>
          </a:p>
        </p:txBody>
      </p:sp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4ADA1A80-C0B8-CD2A-14AE-134CC1AFC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731" y="5019496"/>
            <a:ext cx="1856516" cy="17008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3BB851EB-CC3F-94C4-22FF-B81955C087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7548" y="476672"/>
            <a:ext cx="9182994" cy="648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El vino a mi vida en un día muy especial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cambió mi corazón en un nuevo corazón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esta es la razón por la que digo que: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su nombre,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vine a alabar a Dios.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s-ES" altLang="es-ES" sz="24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14DDC317-362B-CA22-2FAF-DD86C4CF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2C85844-7B4D-B12C-E78E-C818FA780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467" y="2781444"/>
            <a:ext cx="1034080" cy="1034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Las otras cosas son para ayudarnos a alabar, adorar y servir a Jesús  nuestro Señor | Ejercicios Espirituales -Taller de Perseverancia">
            <a:extLst>
              <a:ext uri="{FF2B5EF4-FFF2-40B4-BE49-F238E27FC236}">
                <a16:creationId xmlns:a16="http://schemas.microsoft.com/office/drawing/2014/main" id="{4E7CC211-EFEB-58B4-9E5A-CF96FE490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3663614" cy="397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6BB9C70-F1EC-65F7-1FE1-173482F74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659" y="5165640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2/4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4005064"/>
            <a:ext cx="2961104" cy="277872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F0B6D2-1333-B2DD-4D99-5A68B0E6A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Virgen disponible a la voluntad de Dios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tu presencia inunda de amor nuestro corazón.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Quiero agradecerte en tu espera silenciosa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momentos en que me olvidé de ti.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mientras la vida sigue su ritmo normal.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Tú te haces presente en nuestro mundo real.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Creen que eres quimera, sueño e imaginación,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pero Tú, María, no haces caso y nos esperas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siempre esperas con amor.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3/4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943819"/>
            <a:ext cx="1939121" cy="177648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5674C6-E47B-B3D6-ACFB-10472F015A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544" y="5421371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366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33375"/>
            <a:ext cx="83899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Corazón de María,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guárdanos del mal,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danos tú la fortaleza para a Cristo predicar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venciendo los egoísmos,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superando los problemas.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Madre me consagro a tu amor de corazón. (BIS)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Open Sans" panose="020B0606030504020204" pitchFamily="34" charset="0"/>
              </a:rPr>
              <a:t>4/4</a:t>
            </a:r>
          </a:p>
        </p:txBody>
      </p:sp>
      <p:pic>
        <p:nvPicPr>
          <p:cNvPr id="2" name="Imagen 1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7FE475A-9ECE-EA52-C6D6-375462B9E1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"/>
          <a:stretch/>
        </p:blipFill>
        <p:spPr>
          <a:xfrm>
            <a:off x="3203848" y="3933056"/>
            <a:ext cx="2961104" cy="277872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E6F381F-4864-29B8-C416-35DF2EA1F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19" y="5281745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253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126A42B-79B1-19FD-B63E-398E7DC9A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7901" y="1404610"/>
            <a:ext cx="5084379" cy="4162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202F9C92-86A9-F8DB-3745-7DDDBE65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82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" altLang="es-ES" sz="8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995ABB7-2FF4-7C3F-36DE-2ED66C93CD0A}"/>
              </a:ext>
            </a:extLst>
          </p:cNvPr>
          <p:cNvSpPr txBox="1">
            <a:spLocks/>
          </p:cNvSpPr>
          <p:nvPr/>
        </p:nvSpPr>
        <p:spPr bwMode="auto">
          <a:xfrm>
            <a:off x="457200" y="5430838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88FAA862-2139-38AC-537A-9D7545BB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850627" y="3629722"/>
            <a:ext cx="929918" cy="85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EDF8896A-1EB1-EA34-ED67-996416564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35254" y="3206593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BA4045D-F6C5-3815-323B-4800D035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165" y="2713881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uadroTexto 2">
            <a:extLst>
              <a:ext uri="{FF2B5EF4-FFF2-40B4-BE49-F238E27FC236}">
                <a16:creationId xmlns:a16="http://schemas.microsoft.com/office/drawing/2014/main" id="{18B38FA7-1E1D-FEDC-7D94-A21AB1CE8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9807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 DOMINGO DEL TIEMPO ORDINARIO</a:t>
            </a:r>
          </a:p>
        </p:txBody>
      </p:sp>
      <p:pic>
        <p:nvPicPr>
          <p:cNvPr id="6" name="Imagen 5" descr="año_liturgico_color_fano">
            <a:extLst>
              <a:ext uri="{FF2B5EF4-FFF2-40B4-BE49-F238E27FC236}">
                <a16:creationId xmlns:a16="http://schemas.microsoft.com/office/drawing/2014/main" id="{3D964220-37A9-C609-83DE-5C39A44C1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45" y="1124744"/>
            <a:ext cx="7687510" cy="55446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54950" y="764592"/>
            <a:ext cx="4979466" cy="568874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40568" y="57398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00B05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75" y="1052736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505C9A1-70FA-AA75-0248-BF6ADF4DE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821" y="5135882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C7E40-34E7-994A-5F95-FCE43689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F56FEF8-3192-7AE9-4947-D44452B12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871537"/>
          </a:xfrm>
        </p:spPr>
        <p:txBody>
          <a:bodyPr/>
          <a:lstStyle/>
          <a:p>
            <a:pPr algn="ctr" eaLnBrk="1" hangingPunct="1"/>
            <a:r>
              <a:rPr lang="es-ES_tradnl" altLang="es-ES" sz="6600" b="1" u="sng" kern="0" spc="15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LITURGIA DE LA PALABRA</a:t>
            </a:r>
            <a:endParaRPr lang="es-ES" altLang="es-ES" sz="6600" b="1" u="sng" kern="0" spc="15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04AB7919-B7D3-E0D8-87C7-7C7E710DD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1206" y="3706953"/>
            <a:ext cx="3450198" cy="2896086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9A7CB-66F3-D5FD-012A-46A841F4DA5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1723" y="1340768"/>
            <a:ext cx="8742277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PRIMERA LECTURA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: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Libro del Éxodo.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SALMO:</a:t>
            </a:r>
            <a:r>
              <a:rPr lang="es-ES_tradnl" sz="3200" b="1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</a:t>
            </a: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Nosotros somos su pueblo y ovejas de su rebaño.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200" b="1" u="sng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Carta del apóstol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400" b="1" spc="1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Pablo a los romanos.</a:t>
            </a:r>
            <a:endParaRPr lang="es-ES_tradnl" sz="3400" b="1" spc="1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8028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1087934"/>
            <a:ext cx="6984776" cy="327717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Junto a Ti, Jesús, rezaré,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tu palabra quiero vivir.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Tú me haces sencillo, Señor,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tus manos me dejaré.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Aleluya, aleluya, aleluya, a-le-</a:t>
            </a:r>
            <a:r>
              <a:rPr lang="es-ES" altLang="es-ES" sz="4000" b="1" dirty="0" err="1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lu</a:t>
            </a:r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-ya 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8055" y="0"/>
            <a:ext cx="6264696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JUNTO A TI, JESÚS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2344293" y="4320347"/>
            <a:ext cx="4640362" cy="253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411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886E971-ACDE-C7D6-08F1-D22647464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383" y="5229200"/>
            <a:ext cx="1700295" cy="133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9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9F5C3B8-0CEB-4D83-AAA0-C8D5EBCC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71049"/>
            <a:ext cx="9144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/>
            <a:r>
              <a:rPr lang="es-ES" altLang="es-ES" sz="5400" b="1" u="sng" kern="0" spc="15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XI DOMINGO DEL TIEMPO ORDINARIO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871E9D-4706-C3D8-9C84-925D55325978}"/>
              </a:ext>
            </a:extLst>
          </p:cNvPr>
          <p:cNvSpPr txBox="1"/>
          <p:nvPr/>
        </p:nvSpPr>
        <p:spPr>
          <a:xfrm>
            <a:off x="432556" y="869859"/>
            <a:ext cx="86399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4600" b="1" kern="0" spc="100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 Mateo, 9. </a:t>
            </a:r>
          </a:p>
          <a:p>
            <a:r>
              <a:rPr lang="es-ES" sz="46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Llamó a sus doce discípulos y los envió.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793482B-3F76-D311-E423-DB88CE20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490822"/>
            <a:ext cx="6408712" cy="41812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ED4237E-E7A9-31B9-E366-AD1B0472B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5229200"/>
            <a:ext cx="1700295" cy="13387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13320</TotalTime>
  <Words>2127</Words>
  <Application>Microsoft Office PowerPoint</Application>
  <PresentationFormat>Presentación en pantalla (4:3)</PresentationFormat>
  <Paragraphs>338</Paragraphs>
  <Slides>43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60" baseType="lpstr">
      <vt:lpstr>Arial</vt:lpstr>
      <vt:lpstr>Calibri</vt:lpstr>
      <vt:lpstr>Calibri Light</vt:lpstr>
      <vt:lpstr>Cambria</vt:lpstr>
      <vt:lpstr>Century Gothic</vt:lpstr>
      <vt:lpstr>Cooper Black</vt:lpstr>
      <vt:lpstr>DomCasual BT</vt:lpstr>
      <vt:lpstr>Footlight MT Light</vt:lpstr>
      <vt:lpstr>Monotype Corsiva</vt:lpstr>
      <vt:lpstr>Please write me a song</vt:lpstr>
      <vt:lpstr>Running shoe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 GRACIAS, MI DIOS 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CORAZÓN DE MARÍA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1087</cp:revision>
  <dcterms:created xsi:type="dcterms:W3CDTF">2008-10-09T14:11:57Z</dcterms:created>
  <dcterms:modified xsi:type="dcterms:W3CDTF">2026-06-12T14:00:42Z</dcterms:modified>
</cp:coreProperties>
</file>