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7"/>
  </p:notesMasterIdLst>
  <p:sldIdLst>
    <p:sldId id="1482" r:id="rId2"/>
    <p:sldId id="956" r:id="rId3"/>
    <p:sldId id="1312" r:id="rId4"/>
    <p:sldId id="1460" r:id="rId5"/>
    <p:sldId id="1468" r:id="rId6"/>
    <p:sldId id="1410" r:id="rId7"/>
    <p:sldId id="1207" r:id="rId8"/>
    <p:sldId id="1381" r:id="rId9"/>
    <p:sldId id="1380" r:id="rId10"/>
    <p:sldId id="1021" r:id="rId11"/>
    <p:sldId id="1509" r:id="rId12"/>
    <p:sldId id="1023" r:id="rId13"/>
    <p:sldId id="1024" r:id="rId14"/>
    <p:sldId id="1494" r:id="rId15"/>
    <p:sldId id="1336" r:id="rId16"/>
    <p:sldId id="1383" r:id="rId17"/>
    <p:sldId id="1435" r:id="rId18"/>
    <p:sldId id="1436" r:id="rId19"/>
    <p:sldId id="1029" r:id="rId20"/>
    <p:sldId id="1030" r:id="rId21"/>
    <p:sldId id="1044" r:id="rId22"/>
    <p:sldId id="1032" r:id="rId23"/>
    <p:sldId id="1508" r:id="rId24"/>
    <p:sldId id="1222" r:id="rId25"/>
    <p:sldId id="1223" r:id="rId26"/>
    <p:sldId id="1224" r:id="rId27"/>
    <p:sldId id="1488" r:id="rId28"/>
    <p:sldId id="1036" r:id="rId29"/>
    <p:sldId id="1510" r:id="rId30"/>
    <p:sldId id="1511" r:id="rId31"/>
    <p:sldId id="1512" r:id="rId32"/>
    <p:sldId id="1513" r:id="rId33"/>
    <p:sldId id="1514" r:id="rId34"/>
    <p:sldId id="1515" r:id="rId35"/>
    <p:sldId id="1423" r:id="rId3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93" d="100"/>
          <a:sy n="93" d="100"/>
        </p:scale>
        <p:origin x="686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19/06/2026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5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21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64505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2912" y="10738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6021089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42885D-D25A-9342-C211-AA13ACBB9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5376708" y="2017616"/>
            <a:ext cx="3420448" cy="2409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51FFF3-C78B-A5B5-9DE6-FE83EA4F952C}"/>
              </a:ext>
            </a:extLst>
          </p:cNvPr>
          <p:cNvSpPr txBox="1"/>
          <p:nvPr/>
        </p:nvSpPr>
        <p:spPr>
          <a:xfrm rot="20719755">
            <a:off x="320945" y="748495"/>
            <a:ext cx="4044965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3" name="Imagen 2" descr="Diócesis de Palencia - «Alzad la mirada»: lema y logo oficial del Viaje  Apostólico del Papa León XIV a España">
            <a:extLst>
              <a:ext uri="{FF2B5EF4-FFF2-40B4-BE49-F238E27FC236}">
                <a16:creationId xmlns:a16="http://schemas.microsoft.com/office/drawing/2014/main" id="{4B9BC344-C590-849A-0210-69E197D3C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369" y="1880358"/>
            <a:ext cx="5270795" cy="2964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Please write me a song" panose="02000603000000000000" pitchFamily="2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61BA51-D2F4-353E-0798-74DE73549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5331391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A3D10-C204-C845-0777-D5B690CD5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BB76C7DD-150E-A195-8340-945E1EC0F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632"/>
            <a:ext cx="81001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ORACIÓN DE S. IGNACIO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4FC5006C-CF91-BB9D-0B09-E84C03B0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124744"/>
            <a:ext cx="82296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Toma, Señor, y recibe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toda mi libertad, mi memoria,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entendimiento y mi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mi haber y poseer,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lo diste, a ti Señor, lo torno.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es tuyo disponed a tu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Dame tu amor, dame tu gracia,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esta me basta.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51F95A-9520-29BE-FDFC-4924B6AE9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0"/>
          <a:stretch/>
        </p:blipFill>
        <p:spPr bwMode="auto">
          <a:xfrm>
            <a:off x="6444208" y="764704"/>
            <a:ext cx="259228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51F7F7-F14A-C2CB-DE9C-2610B7D9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4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9002BBBA-00C4-B13B-D6F9-45FCD0E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4984391"/>
            <a:ext cx="4373215" cy="18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BB4D2B-89B3-BD26-6D60-B18E8DAD7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0" y="692696"/>
            <a:ext cx="5580112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2050" name="Picture 2" descr="10">
            <a:extLst>
              <a:ext uri="{FF2B5EF4-FFF2-40B4-BE49-F238E27FC236}">
                <a16:creationId xmlns:a16="http://schemas.microsoft.com/office/drawing/2014/main" id="{EEBD044B-E60B-6B45-5EA4-02AB87996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3696743" cy="33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224622"/>
            <a:ext cx="8532812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eres santo, bendito el que viene en tu nombre (en tu nombre)</a:t>
            </a:r>
          </a:p>
          <a:p>
            <a:r>
              <a:rPr lang="es-ES" altLang="es-ES" sz="34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hoosannaaa</a:t>
            </a: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¡queremos </a:t>
            </a:r>
            <a:r>
              <a:rPr lang="es-ES" altLang="es-ES" sz="34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cantaaar</a:t>
            </a: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!...</a:t>
            </a:r>
          </a:p>
          <a:p>
            <a:endParaRPr lang="es-ES" altLang="es-ES" sz="3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0350"/>
            <a:ext cx="82089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SANTO (ERES SANTO)</a:t>
            </a:r>
            <a:endParaRPr lang="es-ES" altLang="es-ES" sz="48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Imagen">
            <a:extLst>
              <a:ext uri="{FF2B5EF4-FFF2-40B4-BE49-F238E27FC236}">
                <a16:creationId xmlns:a16="http://schemas.microsoft.com/office/drawing/2014/main" id="{3422F8E5-8BFE-C445-ADC3-B709A7FD4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75" y="3278573"/>
            <a:ext cx="2998649" cy="361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2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(en tu nombre)</a:t>
            </a:r>
          </a:p>
          <a:p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hoosannaaa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¡queremos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cantaaar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!...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saaanto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, 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su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saaanto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Imagen">
            <a:extLst>
              <a:ext uri="{FF2B5EF4-FFF2-40B4-BE49-F238E27FC236}">
                <a16:creationId xmlns:a16="http://schemas.microsoft.com/office/drawing/2014/main" id="{EE2E325D-7D91-5E76-19E4-9EDE627F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82244"/>
            <a:ext cx="2784319" cy="335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775" y="1306239"/>
            <a:ext cx="4176713" cy="3490913"/>
          </a:xfrm>
        </p:spPr>
        <p:txBody>
          <a:bodyPr/>
          <a:lstStyle/>
          <a:p>
            <a:pPr eaLnBrk="1" hangingPunct="1">
              <a:lnSpc>
                <a:spcPts val="6900"/>
              </a:lnSpc>
              <a:spcBef>
                <a:spcPts val="0"/>
              </a:spcBef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896466"/>
            <a:ext cx="5362151" cy="476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06B58F4-D0A5-85B9-4B9B-3E4A8C7F2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229200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548680"/>
            <a:ext cx="8367487" cy="367240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7B20467-30A5-10E4-4438-C27DE4AB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1128"/>
            <a:ext cx="4719464" cy="2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12997E-CA56-8296-CF1F-09CD0964D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150" y="1435591"/>
            <a:ext cx="504011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Yo celebraré delante del Señor,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cantaré un canto nuevo. (bis)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Yo le alabaré porque Él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ha hecho grandes cosas. (bis)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Yo celebraré delante del señor,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cantaré un canto nuevo. (bis)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60350"/>
            <a:ext cx="85685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</a:rPr>
              <a:t>YO CELEBRARÉ</a:t>
            </a:r>
            <a:endParaRPr lang="es-ES" altLang="es-ES" sz="6000" b="1" u="sng" dirty="0">
              <a:solidFill>
                <a:srgbClr val="339933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78601"/>
            <a:ext cx="3207113" cy="34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74518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800316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9D0F452-7941-25A3-E636-1841EA1A6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33265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57" y="4293096"/>
            <a:ext cx="2359574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2254587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34" y="4293096"/>
            <a:ext cx="2453886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7477901-3FC0-88F9-072D-2C562138F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312" y="477715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6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33C6022-36A9-D49D-AFDD-511099B4D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6" y="4581128"/>
            <a:ext cx="5027126" cy="21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9F31B0D-9138-D037-2FEB-F432F8DB4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449B6-D814-3D9F-4C51-A5FAD1DBC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C1C734-8D37-AC75-D605-09B1F67C1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5A73F13-BED6-2527-080F-F2FE40BE0443}"/>
              </a:ext>
            </a:extLst>
          </p:cNvPr>
          <p:cNvSpPr txBox="1"/>
          <p:nvPr/>
        </p:nvSpPr>
        <p:spPr>
          <a:xfrm>
            <a:off x="432556" y="869859"/>
            <a:ext cx="8639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10. </a:t>
            </a:r>
          </a:p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tengáis miedo a los que matan el cuerpo.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0EAA0A-19E2-E695-7F22-32AA9C93B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229200"/>
            <a:ext cx="1700295" cy="1338764"/>
          </a:xfrm>
          <a:prstGeom prst="rect">
            <a:avLst/>
          </a:prstGeom>
        </p:spPr>
      </p:pic>
      <p:pic>
        <p:nvPicPr>
          <p:cNvPr id="5" name="Picture 2" descr="José Nicolás Madrid: Evangelio del Día: No teman a los hombres (Mateo 10, 26-33)">
            <a:extLst>
              <a:ext uri="{FF2B5EF4-FFF2-40B4-BE49-F238E27FC236}">
                <a16:creationId xmlns:a16="http://schemas.microsoft.com/office/drawing/2014/main" id="{8F1077AD-0978-A62F-2183-F7E715819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05841"/>
            <a:ext cx="5832648" cy="400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975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62" y="6301117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311027"/>
            <a:ext cx="2425155" cy="3414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2" y="57398"/>
            <a:ext cx="82819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BENDIGAMOS AL SEÑOR</a:t>
            </a:r>
            <a:endParaRPr lang="es-ES" altLang="es-ES" sz="48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C0C894-AF2D-987E-7A38-C39CD31DF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32" y="5345650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36" y="482887"/>
            <a:ext cx="7886700" cy="584348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446" y="6205836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404664"/>
            <a:ext cx="2559297" cy="360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CCC2564-8BF3-5CF4-6083-73403209A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5013176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64854"/>
            <a:ext cx="7886700" cy="514283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de la resurrección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260" y="6183207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77800"/>
            <a:ext cx="2523133" cy="3553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DD4AFB8D-7256-F99C-7FC8-79FEDBB4D78B}"/>
              </a:ext>
            </a:extLst>
          </p:cNvPr>
          <p:cNvSpPr txBox="1">
            <a:spLocks/>
          </p:cNvSpPr>
          <p:nvPr/>
        </p:nvSpPr>
        <p:spPr bwMode="auto">
          <a:xfrm>
            <a:off x="628650" y="548680"/>
            <a:ext cx="7886700" cy="514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de la resurrección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endParaRPr lang="es-ES" altLang="es-ES" sz="320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F3681B-004D-F793-73F6-2DD402E8E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518" y="5007119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865" y="1196752"/>
            <a:ext cx="2769508" cy="460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8023"/>
            <a:ext cx="814657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6000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55656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50ACCE0-59E6-5A65-E4D1-B1F5BD52C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5136105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imagen de un campo&#10;&#10;El contenido generado por IA puede ser incorrecto.">
            <a:extLst>
              <a:ext uri="{FF2B5EF4-FFF2-40B4-BE49-F238E27FC236}">
                <a16:creationId xmlns:a16="http://schemas.microsoft.com/office/drawing/2014/main" id="{62FA7AB5-AC80-D563-7107-A97FBE230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0" y="401366"/>
            <a:ext cx="8330657" cy="5557738"/>
          </a:xfrm>
          <a:prstGeom prst="rect">
            <a:avLst/>
          </a:prstGeom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445224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E80DA48-BBC9-0C5F-15D8-3F469212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836712"/>
            <a:ext cx="8890000" cy="782637"/>
          </a:xfrm>
        </p:spPr>
        <p:txBody>
          <a:bodyPr/>
          <a:lstStyle/>
          <a:p>
            <a:pPr algn="ctr" eaLnBrk="1" hangingPunct="1"/>
            <a:r>
              <a:rPr lang="es-ES" altLang="es-ES" sz="8800" b="1" u="sng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¡ GRACIAS</a:t>
            </a:r>
            <a:r>
              <a:rPr lang="es-ES" altLang="es-ES" sz="8800" b="1" u="sng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, MI DIOS 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8AB5B-4513-AACA-73BB-48A09ED49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E7CE7D4D-85C9-C2D8-DA97-B170311F6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5400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ALZO LA MIRADA</a:t>
            </a:r>
          </a:p>
          <a:p>
            <a:pPr algn="l"/>
            <a:r>
              <a:rPr lang="es-ES" altLang="es-ES" sz="2800" dirty="0">
                <a:solidFill>
                  <a:srgbClr val="008000"/>
                </a:solidFill>
                <a:latin typeface="Please write me a song" panose="02000603000000000000" pitchFamily="2" charset="0"/>
              </a:rPr>
              <a:t>Himno oficial del Viaje Apostólico del Papa León XIV a España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4EDBCC8F-AA4E-9DE3-7EB3-FC4186032A2F}"/>
              </a:ext>
            </a:extLst>
          </p:cNvPr>
          <p:cNvSpPr txBox="1">
            <a:spLocks/>
          </p:cNvSpPr>
          <p:nvPr/>
        </p:nvSpPr>
        <p:spPr>
          <a:xfrm>
            <a:off x="457200" y="1484561"/>
            <a:ext cx="8362950" cy="468074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11324B0-CA03-E366-A584-4B92C185E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219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D3EDCB-1DEA-0FA4-D86B-A3DE4FD9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5209559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1D74D0-6CE9-278C-364A-A167F6093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505" y="2924944"/>
            <a:ext cx="3693696" cy="378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45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XII DOMINGO DEL TIEMPO ORDINARIO</a:t>
            </a:r>
          </a:p>
        </p:txBody>
      </p:sp>
      <p:pic>
        <p:nvPicPr>
          <p:cNvPr id="3" name="Picture 2" descr="José Nicolás Madrid: Evangelio del Día: No teman a los hombres (Mateo 10, 26-33)">
            <a:extLst>
              <a:ext uri="{FF2B5EF4-FFF2-40B4-BE49-F238E27FC236}">
                <a16:creationId xmlns:a16="http://schemas.microsoft.com/office/drawing/2014/main" id="{A2F737FB-1434-F959-E541-CD1852CA8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2012"/>
            <a:ext cx="6267969" cy="430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7B9C65-EAB4-2D8E-AC43-DD6E803D3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D0D3-CB79-E9F6-98E0-10832ABA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EB8245C3-3440-1E84-7104-64A2775F1319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estoy hecho para mirar al suelo.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mirarte sé por qué nací.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Me creaste para mirar al cielo.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Estoy inquieto hasta que no descanse en Ti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A63732-CCCD-4EF3-A660-ADBB858C2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2/6</a:t>
            </a:r>
          </a:p>
        </p:txBody>
      </p:sp>
      <p:pic>
        <p:nvPicPr>
          <p:cNvPr id="3" name="Imagen 2" descr="730 ideas de Fano [Patxi Velasco] | dibujos fano, catequesis, catolico">
            <a:extLst>
              <a:ext uri="{FF2B5EF4-FFF2-40B4-BE49-F238E27FC236}">
                <a16:creationId xmlns:a16="http://schemas.microsoft.com/office/drawing/2014/main" id="{3B16E1D4-1851-2C0D-1288-5E92E7798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525663"/>
            <a:ext cx="4611836" cy="30253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C91277-1E68-33B8-09DB-9823CDDA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7" y="5517232"/>
            <a:ext cx="1413328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8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D00DD-1F01-52BD-7812-D13DDC43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EB4B2ED-B0E9-A594-BE8A-5FF6FDD14F90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9271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733976-3DE6-58E6-5353-EA3BDA23B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156FE5-BB99-2048-553A-D926DF22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74" y="526214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193C86-0356-7339-FFC5-2C60BD3DB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341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DDBA3-5FF5-A012-AF2B-4ACAC4EA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E142F5D-A4AA-9458-5BEA-660FD62B18DC}"/>
              </a:ext>
            </a:extLst>
          </p:cNvPr>
          <p:cNvSpPr txBox="1">
            <a:spLocks/>
          </p:cNvSpPr>
          <p:nvPr/>
        </p:nvSpPr>
        <p:spPr>
          <a:xfrm>
            <a:off x="390525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El Señor es mi fuerza y mi esperanza.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vacilaré…Alzo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Él es la roca de la salvación.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FE1217-079C-BF2E-8607-700269704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5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739A52-BAD9-82E1-C4BC-E1BD20415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3AB70D-948C-7EDD-8727-5ACCC16DA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91" y="3212976"/>
            <a:ext cx="3426275" cy="35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3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8103-1207-2694-A22F-916DFABA0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1A1F6F4-3EB3-6B53-9751-22025732A545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2070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0BBE286-C88C-C3C3-22FB-ADAF02F7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5/6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A45AF5-82A9-C560-59CA-97C50926F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05" y="5224194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5D0373-5E07-4158-0E95-0FCA12C5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58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1B1C-B94D-C342-BB23-EC9E289B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1301BB-BE3E-F80A-7924-1F8B10CCE5BA}"/>
              </a:ext>
            </a:extLst>
          </p:cNvPr>
          <p:cNvSpPr txBox="1">
            <a:spLocks/>
          </p:cNvSpPr>
          <p:nvPr/>
        </p:nvSpPr>
        <p:spPr>
          <a:xfrm>
            <a:off x="283480" y="476672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cruzan el mar buscando un hogar,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vean más allá de la tempestad.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7677290-1CED-87FE-B3F5-FB84F7EFF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2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6/6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241EF8-8F06-75C0-E036-BACD0B20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D086FB1-D37A-C39C-A702-2BFA638BF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351" y="4509342"/>
            <a:ext cx="2160815" cy="22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73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7901" y="1404610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850627" y="3629722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35254" y="3206593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BA4045D-F6C5-3815-323B-4800D035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65" y="2713881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620713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la tierra paz a los hombres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Dios, Rey celestial, 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Dios, Cordero de Dios, Hijo del Padre</a:t>
            </a:r>
            <a:r>
              <a:rPr lang="es-ES" altLang="es-ES" sz="2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_tradnl" altLang="es-ES" sz="2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-99392"/>
            <a:ext cx="4895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kern="0" spc="150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HIMNO DE GLORIA</a:t>
            </a:r>
            <a:endParaRPr lang="es-ES" altLang="es-ES" sz="4800" b="1" u="sng" kern="0" spc="150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518152" y="332655"/>
            <a:ext cx="4625847" cy="656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sólo Tú eres santo,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el Espíritu Santo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Amén.</a:t>
            </a: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6" y="4581128"/>
            <a:ext cx="2810396" cy="231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Libro del Jeremías.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que me escuche tu gran bondad.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los romanos.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4C4903-6648-F7C9-2181-EECD3BE18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449" y="5229200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087934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 a Ti, Jesús, rezaré,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 palabra quiero vivir.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haces sencillo, Señor,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manos me dejaré.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aleluya, aleluya, a-le-</a:t>
            </a:r>
            <a:r>
              <a:rPr lang="es-ES" altLang="es-ES" sz="4000" b="1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-ya 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8055" y="0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886E971-ACDE-C7D6-08F1-D22647464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383" y="5229200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93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432556" y="869859"/>
            <a:ext cx="8639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10. </a:t>
            </a:r>
          </a:p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tengáis miedo a los que matan el cuerpo.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ED4237E-E7A9-31B9-E366-AD1B0472B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229200"/>
            <a:ext cx="1700295" cy="1338764"/>
          </a:xfrm>
          <a:prstGeom prst="rect">
            <a:avLst/>
          </a:prstGeom>
        </p:spPr>
      </p:pic>
      <p:pic>
        <p:nvPicPr>
          <p:cNvPr id="5" name="Picture 2" descr="José Nicolás Madrid: Evangelio del Día: No teman a los hombres (Mateo 10, 26-33)">
            <a:extLst>
              <a:ext uri="{FF2B5EF4-FFF2-40B4-BE49-F238E27FC236}">
                <a16:creationId xmlns:a16="http://schemas.microsoft.com/office/drawing/2014/main" id="{2BCEA0F7-6D7F-1C74-62DF-79285D74D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05841"/>
            <a:ext cx="5832648" cy="400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13342</TotalTime>
  <Words>1949</Words>
  <Application>Microsoft Office PowerPoint</Application>
  <PresentationFormat>Presentación en pantalla (4:3)</PresentationFormat>
  <Paragraphs>259</Paragraphs>
  <Slides>35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Please write me a song</vt:lpstr>
      <vt:lpstr>Trebuchet MS</vt:lpstr>
      <vt:lpstr>Wingdings</vt:lpstr>
      <vt:lpstr>Wingdings 2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 GRACIAS, MI DIOS 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1086</cp:revision>
  <dcterms:created xsi:type="dcterms:W3CDTF">2008-10-09T14:11:57Z</dcterms:created>
  <dcterms:modified xsi:type="dcterms:W3CDTF">2026-06-19T18:29:36Z</dcterms:modified>
</cp:coreProperties>
</file>