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933" r:id="rId1"/>
    <p:sldMasterId id="2147489832" r:id="rId2"/>
  </p:sldMasterIdLst>
  <p:notesMasterIdLst>
    <p:notesMasterId r:id="rId43"/>
  </p:notesMasterIdLst>
  <p:sldIdLst>
    <p:sldId id="417" r:id="rId3"/>
    <p:sldId id="1482" r:id="rId4"/>
    <p:sldId id="1518" r:id="rId5"/>
    <p:sldId id="957" r:id="rId6"/>
    <p:sldId id="1312" r:id="rId7"/>
    <p:sldId id="1456" r:id="rId8"/>
    <p:sldId id="1468" r:id="rId9"/>
    <p:sldId id="1457" r:id="rId10"/>
    <p:sldId id="1207" r:id="rId11"/>
    <p:sldId id="1381" r:id="rId12"/>
    <p:sldId id="1380" r:id="rId13"/>
    <p:sldId id="1021" r:id="rId14"/>
    <p:sldId id="1509" r:id="rId15"/>
    <p:sldId id="1023" r:id="rId16"/>
    <p:sldId id="1024" r:id="rId17"/>
    <p:sldId id="1301" r:id="rId18"/>
    <p:sldId id="1383" r:id="rId19"/>
    <p:sldId id="1435" r:id="rId20"/>
    <p:sldId id="1436" r:id="rId21"/>
    <p:sldId id="1029" r:id="rId22"/>
    <p:sldId id="1030" r:id="rId23"/>
    <p:sldId id="1044" r:id="rId24"/>
    <p:sldId id="1032" r:id="rId25"/>
    <p:sldId id="1520" r:id="rId26"/>
    <p:sldId id="886" r:id="rId27"/>
    <p:sldId id="887" r:id="rId28"/>
    <p:sldId id="1292" r:id="rId29"/>
    <p:sldId id="1293" r:id="rId30"/>
    <p:sldId id="1477" r:id="rId31"/>
    <p:sldId id="1036" r:id="rId32"/>
    <p:sldId id="1519" r:id="rId33"/>
    <p:sldId id="414" r:id="rId34"/>
    <p:sldId id="1510" r:id="rId35"/>
    <p:sldId id="1511" r:id="rId36"/>
    <p:sldId id="1512" r:id="rId37"/>
    <p:sldId id="1513" r:id="rId38"/>
    <p:sldId id="1514" r:id="rId39"/>
    <p:sldId id="1515" r:id="rId40"/>
    <p:sldId id="1517" r:id="rId41"/>
    <p:sldId id="1423" r:id="rId42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B050"/>
    <a:srgbClr val="005400"/>
    <a:srgbClr val="000000"/>
    <a:srgbClr val="006600"/>
    <a:srgbClr val="004200"/>
    <a:srgbClr val="FFFF66"/>
    <a:srgbClr val="99FF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967" autoAdjust="0"/>
    <p:restoredTop sz="94489" autoAdjust="0"/>
  </p:normalViewPr>
  <p:slideViewPr>
    <p:cSldViewPr>
      <p:cViewPr varScale="1">
        <p:scale>
          <a:sx n="72" d="100"/>
          <a:sy n="72" d="100"/>
        </p:scale>
        <p:origin x="121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91F3071D-5C8C-1F0D-7FFF-9C8179FBB49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00F879E8-AA2F-4E40-9111-B53A8960D27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fld id="{98AEBA24-809F-4CDB-A08C-4240F66F95BC}" type="datetimeFigureOut">
              <a:rPr lang="es-ES"/>
              <a:pPr>
                <a:defRPr/>
              </a:pPr>
              <a:t>27/06/2026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86DAA702-6B3D-BF69-3023-1D289F79C4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53BEC154-0E60-D875-151D-D21F5FF752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8E5D3BD0-03E3-044F-59D5-82138854C38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8D17B58C-5F11-EC9F-A1C5-755F9EFE74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7651CC1-20DF-4DAB-8E27-264522B195B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9DA3FD-698E-4F43-A148-2BBEC0326294}" type="slidenum">
              <a:rPr kumimoji="0" lang="es-ES_tradnl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_tradnl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002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3B0BA-2B10-EDC0-09E8-E9A6BC301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Marcador de imagen de diapositiva">
            <a:extLst>
              <a:ext uri="{FF2B5EF4-FFF2-40B4-BE49-F238E27FC236}">
                <a16:creationId xmlns:a16="http://schemas.microsoft.com/office/drawing/2014/main" id="{2401BB71-2C95-BCAF-E81C-8193DC15410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2 Marcador de notas">
            <a:extLst>
              <a:ext uri="{FF2B5EF4-FFF2-40B4-BE49-F238E27FC236}">
                <a16:creationId xmlns:a16="http://schemas.microsoft.com/office/drawing/2014/main" id="{8EA110EC-EF58-07BA-B1BF-A17B48F13C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10244" name="3 Marcador de número de diapositiva">
            <a:extLst>
              <a:ext uri="{FF2B5EF4-FFF2-40B4-BE49-F238E27FC236}">
                <a16:creationId xmlns:a16="http://schemas.microsoft.com/office/drawing/2014/main" id="{4624430D-5F28-0E8E-2624-82F9EF4244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fld id="{41A82C2F-0CA1-4A13-972A-6A42431E891C}" type="slidenum">
              <a:rPr lang="es-ES" altLang="es-ES" smtClean="0">
                <a:latin typeface="Arial" panose="020B0604020202020204" pitchFamily="34" charset="0"/>
              </a:rPr>
              <a:pPr/>
              <a:t>7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3721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11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4D493126-CE7E-1476-BB21-22DEE56A60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922AFCCF-F74D-71F1-F8FE-8A6BA74D07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8138DC01-EE30-0F4A-A4D9-E518D47F50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fld id="{81C47E47-39BA-4E79-A852-C3F1B773836A}" type="slidenum">
              <a:rPr lang="es-ES" altLang="es-ES">
                <a:latin typeface="Arial" panose="020B0604020202020204" pitchFamily="34" charset="0"/>
              </a:rPr>
              <a:pPr/>
              <a:t>22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9DA3FD-698E-4F43-A148-2BBEC0326294}" type="slidenum">
              <a:rPr kumimoji="0" lang="es-ES_tradnl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s-ES_tradnl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0020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9DA3FD-698E-4F43-A148-2BBEC0326294}" type="slidenum">
              <a:rPr kumimoji="0" lang="es-ES_tradnl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s-ES_tradnl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9110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D881CD5-085D-E811-A90D-097A5D68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FD534AA-EB76-1F77-8C11-BE8B45D96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B355EC-ED8D-FB30-DE21-C5B6B870E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E3445-3A08-4D19-9D28-BA6687BE9D8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91841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D24715-727E-DE97-3917-217B202B2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B62BA9-1872-CC26-5953-50F9A23D2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52CCBF-4C58-114B-999C-2F68659A1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D57D1-3020-433D-9A16-657ED496331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37126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4037B3-B676-3877-032A-564B83248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CB122C2-FBB4-A3EB-BCF8-745C5DDC3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4808D7-7615-0779-6436-E8F91527E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851CB-2487-4102-9C2F-3DA6F049A9F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945442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8ABE6C3F-B10D-2119-F230-3919575C23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5869C582-D96E-6BA4-CA6D-8BBE710B52E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28461-D77A-4651-86F1-087F41941C9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9CA66C94-AB95-7C5B-D105-F8502A8713C7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4497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0FF1C0A8-708C-B6F9-5325-3E1D52DDD8B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7B6D01AC-EE6E-801A-1739-C45D5C61EC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D66B9-8A55-4634-B6F5-16AB4F7C046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8937E841-D4C6-431E-A9C2-FF1294BFCAF2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84616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89" indent="0" algn="ctr">
              <a:buNone/>
              <a:defRPr/>
            </a:lvl2pPr>
            <a:lvl3pPr marL="914378" indent="0" algn="ctr">
              <a:buNone/>
              <a:defRPr/>
            </a:lvl3pPr>
            <a:lvl4pPr marL="1371566" indent="0" algn="ctr">
              <a:buNone/>
              <a:defRPr/>
            </a:lvl4pPr>
            <a:lvl5pPr marL="1828754" indent="0" algn="ctr">
              <a:buNone/>
              <a:defRPr/>
            </a:lvl5pPr>
            <a:lvl6pPr marL="2285943" indent="0" algn="ctr">
              <a:buNone/>
              <a:defRPr/>
            </a:lvl6pPr>
            <a:lvl7pPr marL="2743132" indent="0" algn="ctr">
              <a:buNone/>
              <a:defRPr/>
            </a:lvl7pPr>
            <a:lvl8pPr marL="3200320" indent="0" algn="ctr">
              <a:buNone/>
              <a:defRPr/>
            </a:lvl8pPr>
            <a:lvl9pPr marL="3657509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FC8199-797E-40C6-A1C3-A378275C1CAD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262208882"/>
      </p:ext>
    </p:extLst>
  </p:cSld>
  <p:clrMapOvr>
    <a:masterClrMapping/>
  </p:clrMapOvr>
  <p:transition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69EC29-0B88-4799-A47D-C4EFF1170BAA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11122955"/>
      </p:ext>
    </p:extLst>
  </p:cSld>
  <p:clrMapOvr>
    <a:masterClrMapping/>
  </p:clrMapOvr>
  <p:transition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9" indent="0">
              <a:buNone/>
              <a:defRPr sz="1800"/>
            </a:lvl2pPr>
            <a:lvl3pPr marL="914378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2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9752C5-01A4-4D33-B69A-70A0440600DC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063637186"/>
      </p:ext>
    </p:extLst>
  </p:cSld>
  <p:clrMapOvr>
    <a:masterClrMapping/>
  </p:clrMapOvr>
  <p:transition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A864C-C55A-493C-B1C0-99D6161697A1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682768631"/>
      </p:ext>
    </p:extLst>
  </p:cSld>
  <p:clrMapOvr>
    <a:masterClrMapping/>
  </p:clrMapOvr>
  <p:transition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9F728-0CF3-4463-88A4-1EE498929AFB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447720359"/>
      </p:ext>
    </p:extLst>
  </p:cSld>
  <p:clrMapOvr>
    <a:masterClrMapping/>
  </p:clrMapOvr>
  <p:transition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1597B-145F-4B20-9D9B-16454DBBA5AF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42434707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AECFC30-849C-B20F-BB9A-9A80AAA92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288622-6DFE-32F5-2D5C-C7C8CDF46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737B70-4E79-AC3A-7ECD-1D4CC125E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8FCC1-8181-4570-9A44-1A4AFC5FAB0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211098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8C0A5-8520-4B28-8859-78AD4502AC04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568021318"/>
      </p:ext>
    </p:extLst>
  </p:cSld>
  <p:clrMapOvr>
    <a:masterClrMapping/>
  </p:clrMapOvr>
  <p:transition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24465-889F-4434-8D22-F58580FC2AC7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311982952"/>
      </p:ext>
    </p:extLst>
  </p:cSld>
  <p:clrMapOvr>
    <a:masterClrMapping/>
  </p:clrMapOvr>
  <p:transition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315135-2401-4BEB-81D3-DDF9A3105467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05564513"/>
      </p:ext>
    </p:extLst>
  </p:cSld>
  <p:clrMapOvr>
    <a:masterClrMapping/>
  </p:clrMapOvr>
  <p:transition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ED5EA-992C-4A12-8DE1-A43A7EF35D29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183362797"/>
      </p:ext>
    </p:extLst>
  </p:cSld>
  <p:clrMapOvr>
    <a:masterClrMapping/>
  </p:clrMapOvr>
  <p:transition advClick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1" y="609600"/>
            <a:ext cx="1943100" cy="54864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5801" y="609600"/>
            <a:ext cx="5676900" cy="54864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997236-4101-4348-88FB-EFDD12697DB9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898359861"/>
      </p:ext>
    </p:extLst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6A28CB-2024-3694-9A4E-AF477D164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293EE8-0699-82D4-FE1B-7E4695BE7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FD477C-C572-B1E1-526B-819FAFFC1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05E56-B1F9-420B-9DE6-DA1B0728692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457513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5F9A532F-3E67-E60D-AE0F-496BC17DE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8D3B2338-D012-959E-1305-9815738E4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716BEEED-358B-96DD-AF3E-6E7E3862A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2B934-09CC-41D0-A4EB-7C047EBE16A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467448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3">
            <a:extLst>
              <a:ext uri="{FF2B5EF4-FFF2-40B4-BE49-F238E27FC236}">
                <a16:creationId xmlns:a16="http://schemas.microsoft.com/office/drawing/2014/main" id="{3B9DF6D1-2711-D861-DF28-BAD755DED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EB6DFEEE-D76C-C504-9B05-B02A5C1C4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FD2A657B-148F-F564-5C62-55A2D21E6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A64E3-AFB4-48DC-AE82-F5A684027B0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8092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3">
            <a:extLst>
              <a:ext uri="{FF2B5EF4-FFF2-40B4-BE49-F238E27FC236}">
                <a16:creationId xmlns:a16="http://schemas.microsoft.com/office/drawing/2014/main" id="{750DFDF8-C452-C8E0-C85C-C8A183A5E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92E2084E-62E7-254D-56A2-EA8E36DEF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5954CD34-4E1F-A134-573B-2589A2298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071CC-B530-4485-A2CE-7079C0451CA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69312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>
            <a:extLst>
              <a:ext uri="{FF2B5EF4-FFF2-40B4-BE49-F238E27FC236}">
                <a16:creationId xmlns:a16="http://schemas.microsoft.com/office/drawing/2014/main" id="{460EE449-5B6D-B5D4-31B5-7741DD3E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0A05DBA6-C47F-0772-A418-55925FC48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>
            <a:extLst>
              <a:ext uri="{FF2B5EF4-FFF2-40B4-BE49-F238E27FC236}">
                <a16:creationId xmlns:a16="http://schemas.microsoft.com/office/drawing/2014/main" id="{F33CF59E-53CB-644C-DCDE-3461E7D6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30265-70C1-4821-B007-67ECB4A77C4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563680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817B8CC4-7778-D625-2609-F1207ED49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B4B9358F-2840-4E5B-FF51-A480CFD61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6F1767AF-9400-27AC-9E3D-15BB50EFE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0B089-E341-4442-8EA6-D68FF9867DA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87321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4FED43BD-F69E-1392-1FE2-71A26480A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71BA42B7-7D32-DF0D-7CFF-1BF68D4F9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8CD32BF7-86AA-3910-A8ED-CBBD6F0A2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3F8E6-15AC-4448-9645-F80BA282C62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86851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88000"/>
            <a:lum/>
          </a:blip>
          <a:srcRect/>
          <a:stretch>
            <a:fillRect l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>
            <a:extLst>
              <a:ext uri="{FF2B5EF4-FFF2-40B4-BE49-F238E27FC236}">
                <a16:creationId xmlns:a16="http://schemas.microsoft.com/office/drawing/2014/main" id="{4E68FBFF-DC6B-CE60-0F89-AA2712458F7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Marcador de texto 2">
            <a:extLst>
              <a:ext uri="{FF2B5EF4-FFF2-40B4-BE49-F238E27FC236}">
                <a16:creationId xmlns:a16="http://schemas.microsoft.com/office/drawing/2014/main" id="{F926F9D5-1B38-260D-466D-2B6D2DDAAA9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D8F0EB-9021-9824-14B5-50F68C105D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7C8D01-A73B-DA92-927C-CF9B2F3DC8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E9314B-4C79-3334-886F-A2F85EA2DC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32FDF50-AC59-40D7-B9FA-EF5E0493D71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819" r:id="rId1"/>
    <p:sldLayoutId id="2147489820" r:id="rId2"/>
    <p:sldLayoutId id="2147489821" r:id="rId3"/>
    <p:sldLayoutId id="2147489822" r:id="rId4"/>
    <p:sldLayoutId id="2147489823" r:id="rId5"/>
    <p:sldLayoutId id="2147489824" r:id="rId6"/>
    <p:sldLayoutId id="2147489825" r:id="rId7"/>
    <p:sldLayoutId id="2147489826" r:id="rId8"/>
    <p:sldLayoutId id="2147489827" r:id="rId9"/>
    <p:sldLayoutId id="2147489828" r:id="rId10"/>
    <p:sldLayoutId id="2147489829" r:id="rId11"/>
    <p:sldLayoutId id="2147489830" r:id="rId12"/>
    <p:sldLayoutId id="2147489831" r:id="rId1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/>
              <a:t>Haga clic para modificar el estilo de título del patrón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/>
              <a:t>Haga clic para modificar el estilo de texto del patrón</a:t>
            </a:r>
          </a:p>
          <a:p>
            <a:pPr lvl="1"/>
            <a:r>
              <a:rPr lang="es-ES_tradnl" altLang="es-ES"/>
              <a:t>Segundo nivel</a:t>
            </a:r>
          </a:p>
          <a:p>
            <a:pPr lvl="2"/>
            <a:r>
              <a:rPr lang="es-ES_tradnl" altLang="es-ES"/>
              <a:t>Tercer nivel</a:t>
            </a:r>
          </a:p>
          <a:p>
            <a:pPr lvl="3"/>
            <a:r>
              <a:rPr lang="es-ES_tradnl" altLang="es-ES"/>
              <a:t>Cuarto nivel</a:t>
            </a:r>
          </a:p>
          <a:p>
            <a:pPr lvl="4"/>
            <a:r>
              <a:rPr lang="es-ES_tradnl" altLang="es-ES"/>
              <a:t>Quinto nivel</a:t>
            </a:r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E025B7E3-AE59-4F6C-903F-DB85252607D2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986703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833" r:id="rId1"/>
    <p:sldLayoutId id="2147489834" r:id="rId2"/>
    <p:sldLayoutId id="2147489835" r:id="rId3"/>
    <p:sldLayoutId id="2147489836" r:id="rId4"/>
    <p:sldLayoutId id="2147489837" r:id="rId5"/>
    <p:sldLayoutId id="2147489838" r:id="rId6"/>
    <p:sldLayoutId id="2147489839" r:id="rId7"/>
    <p:sldLayoutId id="2147489840" r:id="rId8"/>
    <p:sldLayoutId id="2147489841" r:id="rId9"/>
    <p:sldLayoutId id="2147489842" r:id="rId10"/>
    <p:sldLayoutId id="2147489843" r:id="rId11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189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37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566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754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892" indent="-342892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972" indent="-228594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348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537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726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915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103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Credos/Credo_Corto.pptm" TargetMode="External"/><Relationship Id="rId13" Type="http://schemas.openxmlformats.org/officeDocument/2006/relationships/hyperlink" Target="Credos/Credo_Largo.pptm" TargetMode="External"/><Relationship Id="rId18" Type="http://schemas.openxmlformats.org/officeDocument/2006/relationships/image" Target="../media/image53.jpeg"/><Relationship Id="rId3" Type="http://schemas.openxmlformats.org/officeDocument/2006/relationships/notesSlide" Target="../notesSlides/notesSlide6.xml"/><Relationship Id="rId21" Type="http://schemas.openxmlformats.org/officeDocument/2006/relationships/image" Target="../media/image55.jpeg"/><Relationship Id="rId7" Type="http://schemas.openxmlformats.org/officeDocument/2006/relationships/image" Target="../media/image45.jpeg"/><Relationship Id="rId12" Type="http://schemas.openxmlformats.org/officeDocument/2006/relationships/image" Target="../media/image48.jpeg"/><Relationship Id="rId17" Type="http://schemas.openxmlformats.org/officeDocument/2006/relationships/image" Target="../media/image52.jpeg"/><Relationship Id="rId25" Type="http://schemas.openxmlformats.org/officeDocument/2006/relationships/image" Target="../media/image59.jpe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51.jpeg"/><Relationship Id="rId20" Type="http://schemas.openxmlformats.org/officeDocument/2006/relationships/hyperlink" Target="Indice%20General.pptm" TargetMode="Externa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4.jpeg"/><Relationship Id="rId11" Type="http://schemas.openxmlformats.org/officeDocument/2006/relationships/hyperlink" Target="Musica" TargetMode="External"/><Relationship Id="rId24" Type="http://schemas.openxmlformats.org/officeDocument/2006/relationships/image" Target="../media/image58.jpeg"/><Relationship Id="rId5" Type="http://schemas.openxmlformats.org/officeDocument/2006/relationships/image" Target="../media/image43.jpeg"/><Relationship Id="rId15" Type="http://schemas.openxmlformats.org/officeDocument/2006/relationships/image" Target="../media/image50.jpeg"/><Relationship Id="rId23" Type="http://schemas.openxmlformats.org/officeDocument/2006/relationships/image" Target="../media/image57.jpeg"/><Relationship Id="rId10" Type="http://schemas.openxmlformats.org/officeDocument/2006/relationships/image" Target="../media/image47.jpeg"/><Relationship Id="rId19" Type="http://schemas.openxmlformats.org/officeDocument/2006/relationships/image" Target="../media/image54.jpeg"/><Relationship Id="rId4" Type="http://schemas.openxmlformats.org/officeDocument/2006/relationships/image" Target="../media/image42.jpg"/><Relationship Id="rId9" Type="http://schemas.openxmlformats.org/officeDocument/2006/relationships/image" Target="../media/image46.jpeg"/><Relationship Id="rId14" Type="http://schemas.openxmlformats.org/officeDocument/2006/relationships/image" Target="../media/image49.jpeg"/><Relationship Id="rId22" Type="http://schemas.openxmlformats.org/officeDocument/2006/relationships/image" Target="../media/image5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gif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"/>
          <p:cNvSpPr txBox="1">
            <a:spLocks noChangeArrowheads="1"/>
          </p:cNvSpPr>
          <p:nvPr/>
        </p:nvSpPr>
        <p:spPr bwMode="auto">
          <a:xfrm>
            <a:off x="107505" y="4653136"/>
            <a:ext cx="8890341" cy="2086124"/>
          </a:xfrm>
          <a:prstGeom prst="rect">
            <a:avLst/>
          </a:prstGeom>
          <a:solidFill>
            <a:srgbClr val="FFCC99">
              <a:alpha val="85882"/>
            </a:srgb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Jóvenes, adultos y mayores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3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Este Verano ¡¡OS ESPERAMOS!!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5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1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Servicio-voluntariado de acogida, acondicionamiento y limpieza del Templo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  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66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Hablar con José Manuel para concretar vuestra disponibilidad</a:t>
            </a:r>
            <a:endParaRPr kumimoji="0" lang="es-ES_tradnl" sz="1400" b="0" i="0" u="none" strike="noStrike" kern="1200" cap="none" spc="0" normalizeH="0" baseline="0" noProof="0" dirty="0">
              <a:ln>
                <a:noFill/>
              </a:ln>
              <a:solidFill>
                <a:srgbClr val="669900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</p:txBody>
      </p:sp>
      <p:pic>
        <p:nvPicPr>
          <p:cNvPr id="8" name="Picture 2" descr="C:\FAMILIA_Varios\RECURSOS_PASTORAL\ImagenesPastoral\Liturgia\Marco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031" y="-149697"/>
            <a:ext cx="5437111" cy="496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uadroTexto 6"/>
          <p:cNvSpPr txBox="1"/>
          <p:nvPr/>
        </p:nvSpPr>
        <p:spPr>
          <a:xfrm>
            <a:off x="107505" y="924603"/>
            <a:ext cx="47584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66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Mes de JULIO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Eucaristías o Celebraciones de la Palabra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Domingos y Festivos: 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11, 12 y 7 de la tarde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Sábados y vísperas: 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10 y 7 de la tarde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Laborales: 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7 de la tarde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Despacho Parroquial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Lunes: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de 5:45 a 6:45 de la tarde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Sábados: 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Al terminar la Misa de 7 de la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               tarde en la Sacristía</a:t>
            </a:r>
          </a:p>
        </p:txBody>
      </p:sp>
      <p:pic>
        <p:nvPicPr>
          <p:cNvPr id="13" name="Picture 2" descr="C:\FAMILIA_Varios\RECURSOS_PASTORAL\ImagenesPastoral\Liturgia\Marco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-171401"/>
            <a:ext cx="4789039" cy="496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4614238" y="935269"/>
            <a:ext cx="450769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66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Mes de AGOSTO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Eucaristías o Celebraciones de la Palabra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Domingos y Festivos: 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11 y 12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Sábados y vísperas: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10 y 7 de la tarde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Laborales: 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10 de la mañana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Despacho Parroquial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Lunes: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de 5:45 a 6:45 de la tarde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Sábados: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Al terminar la Misa de 7 de la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                 tarde en la Sacristía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333190" y="328976"/>
            <a:ext cx="8621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HORARIO de VERANO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2815763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2200"/>
              </a:lnSpc>
            </a:pP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"Creo en un solo Dios,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Padre todopoderoso,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Creador del cielo y de la tierra,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todo lo visible y lo invisible.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un solo Señor, Jesucristo,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Hijo único de Dios,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nacido del Padre antes de todos los siglos: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de Dios, Luz de Luz,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verdadero de Dios verdadero,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engendrado, no creado,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la misma naturaleza del Padre,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quien todo fue hecho;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por nosotros los hombres,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nuestra salvación  bajó del cielo,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obra del Espíritu Santo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 encarnó de María, la Virgen,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se hizo hombre;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nuestra causa fue crucificado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tiempos de Poncio Pilato;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padeció y fue sepultado,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resucitó al tercer día, según las Escrituras,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endParaRPr lang="es-ES" altLang="es-ES" sz="2000" b="1" kern="0" spc="12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br>
              <a:rPr lang="es-ES" altLang="es-ES" sz="1600" dirty="0">
                <a:latin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subió al cielo,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está sentado a la derecha del Padre;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de nuevo vendrá con gloria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juzgar a vivos y muertos,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su reino no tendrá fin.</a:t>
            </a:r>
          </a:p>
          <a:p>
            <a:pPr eaLnBrk="1" hangingPunct="1"/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el Espíritu Santo,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 y dador de vida,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procede del Padre y del Hijo,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con el Padre y el Hijo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recibe una misma adoración y gloria,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que habló por los profetas.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la Iglesia,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 una, santa, católica y apostólica.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Confieso que hay un solo bautismo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perdón de los pecados.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Espero la resurrección de los muertos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la vida del mundo futuro. </a:t>
            </a:r>
            <a:br>
              <a:rPr lang="es-ES" altLang="es-ES" sz="2000" b="1" kern="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endParaRPr lang="es-ES" altLang="es-ES" sz="2000" b="1" kern="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eaLnBrk="1" hangingPunct="1"/>
            <a:r>
              <a:rPr lang="es-ES" altLang="es-ES" sz="2000" b="1" kern="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				</a:t>
            </a: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Amén.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35913"/>
            <a:ext cx="5435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3200" u="sng" kern="0" spc="120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4400" u="sng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CREDO de los apóstoles</a:t>
            </a:r>
            <a:endParaRPr lang="es-ES" altLang="es-ES" sz="4400" u="sng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5038278" cy="5068887"/>
          </a:xfrm>
        </p:spPr>
        <p:txBody>
          <a:bodyPr/>
          <a:lstStyle/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Dios, Padre Todopoderoso,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Creador del cielo y de la tierra.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Jesucristo, su único Hijo,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Nuestro Señor, que fue concebido por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obra y gracia del Espíritu Santo,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nació de Santa María Virgen;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Padeció bajo el poder de Poncio Pilato,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fue crucificado, muerto y sepultado,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descendió a los infiernos,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al tercer día resucitó de entre los muertos,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subió a los cielos y está sentado a la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/>
          <a:lstStyle/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Desde allí ha de venir a juzgar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 vivos y muertos.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el Espíritu Santo,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santa Iglesia católica,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comunión de los santos,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perdón de los pecados,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resurrección de la carne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la vida eterna.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8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Amén</a:t>
            </a:r>
            <a:r>
              <a:rPr lang="es-ES" altLang="es-ES" sz="2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endParaRPr lang="es-ES" altLang="es-ES" sz="205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37112"/>
            <a:ext cx="252095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DC7944AC-60C5-64F3-CC5E-BE2E3C5C4D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567" y="5769329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07E63DDF-E8FF-8E17-D122-6D7FDD99B44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971550" y="4005263"/>
            <a:ext cx="7127875" cy="3381375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es-ES" sz="2800" dirty="0">
              <a:solidFill>
                <a:srgbClr val="005400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2800" dirty="0">
                <a:solidFill>
                  <a:srgbClr val="00B050"/>
                </a:solidFill>
                <a:latin typeface="Please write me a song" panose="02000603000000000000" pitchFamily="2" charset="0"/>
              </a:rPr>
              <a:t>     </a:t>
            </a:r>
            <a:r>
              <a:rPr lang="es-ES" sz="4800" b="1" dirty="0">
                <a:solidFill>
                  <a:srgbClr val="00B05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   </a:t>
            </a:r>
            <a:r>
              <a:rPr lang="es-ES" sz="4800" b="1" u="sng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6000" b="1" cap="small" dirty="0">
                <a:solidFill>
                  <a:schemeClr val="bg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		    </a:t>
            </a:r>
            <a:r>
              <a:rPr lang="es-ES" sz="6000" b="1" cap="small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rogamos, óyenos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anose="05000000000000000000" pitchFamily="2" charset="2"/>
              <a:buNone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533770C-9841-8BAC-0894-8772BDF9F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638" y="333375"/>
            <a:ext cx="7324725" cy="3816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88" name="Picture 7" descr="telefonos">
            <a:extLst>
              <a:ext uri="{FF2B5EF4-FFF2-40B4-BE49-F238E27FC236}">
                <a16:creationId xmlns:a16="http://schemas.microsoft.com/office/drawing/2014/main" id="{0BA5FD0D-66BB-F5A8-C549-FB63EE4A2CD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933825"/>
            <a:ext cx="13335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C61BA51-D2F4-353E-0798-74DE735491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5331391"/>
            <a:ext cx="1700295" cy="133876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A3D10-C204-C845-0777-D5B690CD5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5 Rectángulo">
            <a:extLst>
              <a:ext uri="{FF2B5EF4-FFF2-40B4-BE49-F238E27FC236}">
                <a16:creationId xmlns:a16="http://schemas.microsoft.com/office/drawing/2014/main" id="{BB76C7DD-150E-A195-8340-945E1EC0FC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116632"/>
            <a:ext cx="810014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dirty="0">
                <a:solidFill>
                  <a:srgbClr val="339933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ORACIÓN DE S. IGNACIO</a:t>
            </a:r>
            <a:endParaRPr lang="es-ES" altLang="es-ES" sz="5400" b="1" u="sng" dirty="0">
              <a:solidFill>
                <a:srgbClr val="339933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4FC5006C-CF91-BB9D-0B09-E84C03B0C7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088" y="1124744"/>
            <a:ext cx="8229600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5143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8572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2001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15430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0002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4574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29146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3718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Toma, Señor, y recibe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toda mi libertad, mi memoria,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mi entendimiento y mi voluntad.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 mi haber y poseer,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Tú me lo diste, a ti Señor, lo torno.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 </a:t>
            </a:r>
            <a:r>
              <a:rPr lang="es-ES" altLang="es-ES" sz="400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 tuyo, </a:t>
            </a: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dispón de ello a tu voluntad.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Dame tu amor, dame tu gracia,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esta me basta.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B51F95A-9520-29BE-FDFC-4924B6AE98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790"/>
          <a:stretch/>
        </p:blipFill>
        <p:spPr bwMode="auto">
          <a:xfrm>
            <a:off x="6444208" y="764704"/>
            <a:ext cx="2592288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051F7F7-F14A-C2CB-DE9C-2610B7D93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9919" y="5281745"/>
            <a:ext cx="1700295" cy="133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6348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>
            <a:extLst>
              <a:ext uri="{FF2B5EF4-FFF2-40B4-BE49-F238E27FC236}">
                <a16:creationId xmlns:a16="http://schemas.microsoft.com/office/drawing/2014/main" id="{9C5266B9-2600-376F-48B9-D2ACBE679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663" y="620713"/>
            <a:ext cx="7858125" cy="5072062"/>
          </a:xfrm>
        </p:spPr>
        <p:txBody>
          <a:bodyPr/>
          <a:lstStyle/>
          <a:p>
            <a:pPr marL="0" indent="0" algn="just" eaLnBrk="1" hangingPunct="1">
              <a:lnSpc>
                <a:spcPct val="10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s-ES" altLang="es-ES" sz="28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“Orad, hermanos, para que este sacrificio, mío y vuestro, 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2800" b="1" i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44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altLang="es-ES" sz="44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2" name="Picture 2" descr="Comparto lo que tengo">
            <a:extLst>
              <a:ext uri="{FF2B5EF4-FFF2-40B4-BE49-F238E27FC236}">
                <a16:creationId xmlns:a16="http://schemas.microsoft.com/office/drawing/2014/main" id="{9002BBBA-00C4-B13B-D6F9-45FCD0E44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025" y="4984391"/>
            <a:ext cx="4373215" cy="187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7BB4D2B-89B3-BD26-6D60-B18E8DAD7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9919" y="5281745"/>
            <a:ext cx="1700295" cy="133876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D1BD9EDA-CA42-1D39-0797-BB80388ED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400" y="692696"/>
            <a:ext cx="5580112" cy="5735638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3600" b="1" kern="0" spc="2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Señor esté con vosotros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b="1" kern="0" spc="20" dirty="0">
              <a:solidFill>
                <a:schemeClr val="bg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Levantemos el corazón.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Lo tenemos levantado hacia el Señor.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b="1" kern="0" spc="2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Demos gracias al Señor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nuestro Dios.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 justo y necesario.</a:t>
            </a:r>
          </a:p>
        </p:txBody>
      </p:sp>
      <p:sp>
        <p:nvSpPr>
          <p:cNvPr id="19459" name="3 CuadroTexto">
            <a:extLst>
              <a:ext uri="{FF2B5EF4-FFF2-40B4-BE49-F238E27FC236}">
                <a16:creationId xmlns:a16="http://schemas.microsoft.com/office/drawing/2014/main" id="{C10F0B74-5AD0-B098-33B9-F575BE2E84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935" y="0"/>
            <a:ext cx="58705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PLEGARIA EUCARÍSTICA</a:t>
            </a:r>
          </a:p>
        </p:txBody>
      </p:sp>
      <p:pic>
        <p:nvPicPr>
          <p:cNvPr id="2050" name="Picture 2" descr="10">
            <a:extLst>
              <a:ext uri="{FF2B5EF4-FFF2-40B4-BE49-F238E27FC236}">
                <a16:creationId xmlns:a16="http://schemas.microsoft.com/office/drawing/2014/main" id="{EEBD044B-E60B-6B45-5EA4-02AB87996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916832"/>
            <a:ext cx="3696743" cy="3350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A68C69D3-8CD4-BD75-1FD1-28A578590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186829" y="2852936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CuadroTexto 1">
            <a:extLst>
              <a:ext uri="{FF2B5EF4-FFF2-40B4-BE49-F238E27FC236}">
                <a16:creationId xmlns:a16="http://schemas.microsoft.com/office/drawing/2014/main" id="{B789EC13-F1DA-8656-D4D5-4EF64D09F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630" y="980728"/>
            <a:ext cx="5560912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Santo, Santo, Santo es el Señor, </a:t>
            </a:r>
          </a:p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del universo. </a:t>
            </a:r>
          </a:p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Llenos están el cielo y la tierra </a:t>
            </a:r>
          </a:p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su gloria.</a:t>
            </a:r>
          </a:p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Hosanna en el cielo.</a:t>
            </a:r>
          </a:p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Bendito el que viene </a:t>
            </a:r>
          </a:p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el nombre del Señor. </a:t>
            </a:r>
          </a:p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Hosanna en el cielo.</a:t>
            </a:r>
          </a:p>
          <a:p>
            <a:endParaRPr lang="es-ES" altLang="es-ES" sz="40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21508" name="3 CuadroTexto">
            <a:extLst>
              <a:ext uri="{FF2B5EF4-FFF2-40B4-BE49-F238E27FC236}">
                <a16:creationId xmlns:a16="http://schemas.microsoft.com/office/drawing/2014/main" id="{F183CDAA-E5FF-053E-763F-24BA8FA86A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02" y="88959"/>
            <a:ext cx="462481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4800" b="1" u="sng" dirty="0">
                <a:solidFill>
                  <a:srgbClr val="339933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</a:t>
            </a:r>
            <a:r>
              <a:rPr lang="es-ES" altLang="es-ES" sz="4800" b="1" u="sng" dirty="0">
                <a:solidFill>
                  <a:srgbClr val="339933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ANTO ES EL SEÑOR</a:t>
            </a: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C7517866-963A-EE14-28D8-92FF1001B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824069" y="620688"/>
            <a:ext cx="1301799" cy="2669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F09EC0F3-8A1D-DE24-42D6-020D0EF3C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88219" y="620688"/>
            <a:ext cx="1301799" cy="2691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E2E6555-11E6-161D-5224-95EB40E5B1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6876" y="5335047"/>
            <a:ext cx="1700295" cy="133876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Título">
            <a:extLst>
              <a:ext uri="{FF2B5EF4-FFF2-40B4-BE49-F238E27FC236}">
                <a16:creationId xmlns:a16="http://schemas.microsoft.com/office/drawing/2014/main" id="{987C5E74-F3E3-45DE-4B0B-E85303D03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7775" y="1306239"/>
            <a:ext cx="4176713" cy="3490913"/>
          </a:xfrm>
        </p:spPr>
        <p:txBody>
          <a:bodyPr/>
          <a:lstStyle/>
          <a:p>
            <a:pPr eaLnBrk="1" hangingPunct="1">
              <a:lnSpc>
                <a:spcPts val="6900"/>
              </a:lnSpc>
              <a:spcBef>
                <a:spcPts val="0"/>
              </a:spcBef>
            </a:pPr>
            <a:r>
              <a:rPr lang="es-ES" altLang="es-ES" sz="48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20483" name="5 CuadroTexto">
            <a:extLst>
              <a:ext uri="{FF2B5EF4-FFF2-40B4-BE49-F238E27FC236}">
                <a16:creationId xmlns:a16="http://schemas.microsoft.com/office/drawing/2014/main" id="{9BDFA226-7E57-3E94-0145-3D2FC95A90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220" y="219491"/>
            <a:ext cx="485775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60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CONSAGRACIÓN</a:t>
            </a:r>
          </a:p>
        </p:txBody>
      </p:sp>
      <p:pic>
        <p:nvPicPr>
          <p:cNvPr id="20484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C05E4D7B-9A9E-28DC-DCC0-7F8339A64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896466"/>
            <a:ext cx="5362151" cy="4764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154F7C35-D41F-7355-66EB-D8FD38FF2D6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95536" y="476672"/>
            <a:ext cx="6230772" cy="5224463"/>
          </a:xfrm>
        </p:spPr>
        <p:txBody>
          <a:bodyPr rtlCol="0">
            <a:noAutofit/>
          </a:bodyPr>
          <a:lstStyle/>
          <a:p>
            <a:pPr marL="182880" indent="-18288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i="1" kern="0" spc="120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b="1" kern="0" spc="1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Éste es el Sacramento de nuestra fe.</a:t>
            </a:r>
          </a:p>
          <a:p>
            <a:pPr marL="182880" indent="-18288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kern="0" spc="12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b="1" kern="0" spc="1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sz="44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Anunciamos tu muerte, proclamamos tu Resurrección.</a:t>
            </a:r>
          </a:p>
          <a:p>
            <a:pPr marL="182880" indent="-182880" algn="ctr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¡Ven, Señor Jesús!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289B85E-5047-CB61-E50C-77DEE1B53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56865"/>
            <a:ext cx="261349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506B58F4-D0A5-85B9-4B9B-3E4A8C7F20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5229200"/>
            <a:ext cx="1700295" cy="133876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CuadroTexto">
            <a:extLst>
              <a:ext uri="{FF2B5EF4-FFF2-40B4-BE49-F238E27FC236}">
                <a16:creationId xmlns:a16="http://schemas.microsoft.com/office/drawing/2014/main" id="{53F7792B-EE1D-E237-7473-DB26B52D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339725"/>
            <a:ext cx="5494461" cy="636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estás en el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Santificado sea tu nombre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Venga a nosotros tu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Hágase tu voluntad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la       como en el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Danos hoy nuestro       de cada día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 nuestras ofensas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como también nosotros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perdonamos a los que nos ofenden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 nos dejes caer en la tentación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líbranos del mal.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</a:t>
            </a:r>
          </a:p>
        </p:txBody>
      </p:sp>
      <p:pic>
        <p:nvPicPr>
          <p:cNvPr id="22531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61A002-23AE-AB5F-5197-8AFACC00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348880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88B5478-8F65-7C66-4784-B95CC6B25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786" y="1342727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9DA8D2A8-443D-1E7F-FE64-24FCE258F9E4}"/>
              </a:ext>
            </a:extLst>
          </p:cNvPr>
          <p:cNvSpPr/>
          <p:nvPr/>
        </p:nvSpPr>
        <p:spPr>
          <a:xfrm>
            <a:off x="231343" y="260648"/>
            <a:ext cx="3339376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11430"/>
                <a:solidFill>
                  <a:srgbClr val="3399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Padre Nuestro</a:t>
            </a:r>
          </a:p>
        </p:txBody>
      </p:sp>
      <p:pic>
        <p:nvPicPr>
          <p:cNvPr id="22534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B2BDD2CB-017F-5E46-E5AD-2856E2384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055" y="26064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983FA9E3-6328-D3D8-E077-98F8AABCC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348880"/>
            <a:ext cx="698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8" descr="http://www.waece.org/sabemos/imagenescomidas/ima_pan.gif">
            <a:extLst>
              <a:ext uri="{FF2B5EF4-FFF2-40B4-BE49-F238E27FC236}">
                <a16:creationId xmlns:a16="http://schemas.microsoft.com/office/drawing/2014/main" id="{4B48D6A8-0B84-6665-3081-0557DBAB2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916" y="2917378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ADBFC0B5-7578-DF94-B831-CC06374507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3 CuadroTexto">
            <a:extLst>
              <a:ext uri="{FF2B5EF4-FFF2-40B4-BE49-F238E27FC236}">
                <a16:creationId xmlns:a16="http://schemas.microsoft.com/office/drawing/2014/main" id="{017C5101-227E-D2E1-ED0B-B9E90DC78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364505"/>
            <a:ext cx="8424614" cy="584775"/>
          </a:xfrm>
          <a:prstGeom prst="rect">
            <a:avLst/>
          </a:prstGeom>
          <a:gradFill flip="none" rotWithShape="1">
            <a:gsLst>
              <a:gs pos="0">
                <a:srgbClr val="00B050"/>
              </a:gs>
              <a:gs pos="31000">
                <a:srgbClr val="C0D7C0"/>
              </a:gs>
              <a:gs pos="100000">
                <a:srgbClr val="E1EBE1"/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COMUNIDAD PARROQUIAL CRISTO REDENTOR –VALLADOLID</a:t>
            </a:r>
          </a:p>
        </p:txBody>
      </p:sp>
      <p:sp>
        <p:nvSpPr>
          <p:cNvPr id="8195" name="2 Subtítulo">
            <a:extLst>
              <a:ext uri="{FF2B5EF4-FFF2-40B4-BE49-F238E27FC236}">
                <a16:creationId xmlns:a16="http://schemas.microsoft.com/office/drawing/2014/main" id="{78F4D55E-A11A-2232-1C47-B9D8E77145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82912" y="107380"/>
            <a:ext cx="4392613" cy="576263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DOMINGO, DÍA DEL SEÑOR</a:t>
            </a:r>
            <a:endParaRPr lang="es-ES" altLang="es-ES" sz="6600" b="1" dirty="0">
              <a:solidFill>
                <a:srgbClr val="FFFF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6600" b="1" dirty="0">
              <a:solidFill>
                <a:srgbClr val="FFFF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6600" b="1" dirty="0">
              <a:solidFill>
                <a:srgbClr val="FFFF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5125" name="2 Subtítulo">
            <a:extLst>
              <a:ext uri="{FF2B5EF4-FFF2-40B4-BE49-F238E27FC236}">
                <a16:creationId xmlns:a16="http://schemas.microsoft.com/office/drawing/2014/main" id="{DB0868A5-14FF-584C-4488-C290B82C8324}"/>
              </a:ext>
            </a:extLst>
          </p:cNvPr>
          <p:cNvSpPr txBox="1">
            <a:spLocks/>
          </p:cNvSpPr>
          <p:nvPr/>
        </p:nvSpPr>
        <p:spPr bwMode="auto">
          <a:xfrm>
            <a:off x="301625" y="6021089"/>
            <a:ext cx="8424614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s-ES" altLang="es-ES" sz="3200" b="1" u="sng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s-ES" altLang="es-ES" sz="4000" u="sng" dirty="0">
              <a:solidFill>
                <a:schemeClr val="bg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542885D-D25A-9342-C211-AA13ACBB95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74" r="16451" b="20157"/>
          <a:stretch/>
        </p:blipFill>
        <p:spPr>
          <a:xfrm>
            <a:off x="5376708" y="2017616"/>
            <a:ext cx="3420448" cy="2409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B51FFF3-C78B-A5B5-9DE6-FE83EA4F952C}"/>
              </a:ext>
            </a:extLst>
          </p:cNvPr>
          <p:cNvSpPr txBox="1"/>
          <p:nvPr/>
        </p:nvSpPr>
        <p:spPr>
          <a:xfrm rot="20719755">
            <a:off x="320945" y="748495"/>
            <a:ext cx="4044965" cy="769441"/>
          </a:xfrm>
          <a:prstGeom prst="rect">
            <a:avLst/>
          </a:prstGeom>
          <a:noFill/>
        </p:spPr>
        <p:txBody>
          <a:bodyPr wrap="none">
            <a:prstTxWarp prst="textCanUp">
              <a:avLst/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54A02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54A021"/>
                  </a:outerShdw>
                </a:effectLst>
                <a:latin typeface="Trebuchet MS"/>
              </a:rPr>
              <a:t> ¡BIENVENIDOS! </a:t>
            </a:r>
          </a:p>
        </p:txBody>
      </p:sp>
      <p:pic>
        <p:nvPicPr>
          <p:cNvPr id="3" name="Imagen 2" descr="Diócesis de Palencia - «Alzad la mirada»: lema y logo oficial del Viaje  Apostólico del Papa León XIV a España">
            <a:extLst>
              <a:ext uri="{FF2B5EF4-FFF2-40B4-BE49-F238E27FC236}">
                <a16:creationId xmlns:a16="http://schemas.microsoft.com/office/drawing/2014/main" id="{4B9BC344-C590-849A-0210-69E197D3CA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369" y="1880358"/>
            <a:ext cx="5270795" cy="29648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66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66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3D65C4FB-DCF4-4A64-F147-ED099B67F6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576" y="548680"/>
            <a:ext cx="8367487" cy="3672408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kern="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… esperamos la venida gloriosa de nuestro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kern="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 Jesucristo.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kern="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b="1" kern="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sz="5400" b="1" kern="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  <p:pic>
        <p:nvPicPr>
          <p:cNvPr id="2" name="Picture 2" descr="Comparto lo que tengo">
            <a:extLst>
              <a:ext uri="{FF2B5EF4-FFF2-40B4-BE49-F238E27FC236}">
                <a16:creationId xmlns:a16="http://schemas.microsoft.com/office/drawing/2014/main" id="{17B20467-30A5-10E4-4438-C27DE4ABB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91128"/>
            <a:ext cx="4719464" cy="201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012997E-CA56-8296-CF1F-09CD0964D8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9919" y="5281745"/>
            <a:ext cx="1700295" cy="133876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6E6DFF10-E948-0B1E-7FB8-A7233C6712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650" y="332656"/>
            <a:ext cx="7972425" cy="5783263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… La paz del Señor esté siempre con vosotros.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sz="4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dirty="0">
              <a:solidFill>
                <a:srgbClr val="00B05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… Daos fraternalmente la paz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25604" name="Imagen 3" descr="Forma&#10;&#10;Descripción generada automáticamente">
            <a:extLst>
              <a:ext uri="{FF2B5EF4-FFF2-40B4-BE49-F238E27FC236}">
                <a16:creationId xmlns:a16="http://schemas.microsoft.com/office/drawing/2014/main" id="{9CC2BFFE-143A-D9B5-B136-7EB0DFC80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9F7F8"/>
              </a:clrFrom>
              <a:clrTo>
                <a:srgbClr val="F9F7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357" y="4293096"/>
            <a:ext cx="2359574" cy="23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Imagen 5" descr="Imagen que contiene Icono&#10;&#10;Descripción generada automáticamente">
            <a:extLst>
              <a:ext uri="{FF2B5EF4-FFF2-40B4-BE49-F238E27FC236}">
                <a16:creationId xmlns:a16="http://schemas.microsoft.com/office/drawing/2014/main" id="{A0A00AE8-0F5E-E534-2C1B-D17E97693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8F7F3"/>
              </a:clrFrom>
              <a:clrTo>
                <a:srgbClr val="F8F7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293096"/>
            <a:ext cx="2254587" cy="23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Imagen 7" descr="Forma&#10;&#10;Descripción generada automáticamente">
            <a:extLst>
              <a:ext uri="{FF2B5EF4-FFF2-40B4-BE49-F238E27FC236}">
                <a16:creationId xmlns:a16="http://schemas.microsoft.com/office/drawing/2014/main" id="{D90870AB-C9E6-9308-FC3B-0286D76D7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434" y="4293096"/>
            <a:ext cx="2453886" cy="23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D7477901-3FC0-88F9-072D-2C562138F2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0312" y="4777155"/>
            <a:ext cx="1700295" cy="133876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a buena noticia - Fundación Ana Mogas">
            <a:extLst>
              <a:ext uri="{FF2B5EF4-FFF2-40B4-BE49-F238E27FC236}">
                <a16:creationId xmlns:a16="http://schemas.microsoft.com/office/drawing/2014/main" id="{1076AD64-D1CF-AD95-1C93-19110EC9FE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82"/>
          <a:stretch/>
        </p:blipFill>
        <p:spPr bwMode="auto">
          <a:xfrm>
            <a:off x="4220928" y="2492896"/>
            <a:ext cx="4959584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1" name="Rectángulo 4">
            <a:extLst>
              <a:ext uri="{FF2B5EF4-FFF2-40B4-BE49-F238E27FC236}">
                <a16:creationId xmlns:a16="http://schemas.microsoft.com/office/drawing/2014/main" id="{E09EA484-E966-66FF-172C-DEC79F3B6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208" y="851222"/>
            <a:ext cx="8452296" cy="538609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Llevad la Buena Noticia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 todo ser que respira,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decidles que la </a:t>
            </a: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PAZ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está dentro de sus vidas.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que ellos </a:t>
            </a: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PAZ</a:t>
            </a: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serán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si desparraman amor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cuantos hombres encuentren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esos caminos de Dios.</a:t>
            </a:r>
          </a:p>
          <a:p>
            <a:pPr>
              <a:defRPr/>
            </a:pPr>
            <a:endParaRPr lang="es-ES" altLang="es-ES" sz="2400" b="1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3 CuadroTexto">
            <a:extLst>
              <a:ext uri="{FF2B5EF4-FFF2-40B4-BE49-F238E27FC236}">
                <a16:creationId xmlns:a16="http://schemas.microsoft.com/office/drawing/2014/main" id="{900CEBA1-7B00-A292-B135-DE0E875F6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23907" y="-72108"/>
            <a:ext cx="710669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LLEVAD LA BUENA NOTICIA </a:t>
            </a:r>
            <a:endParaRPr lang="es-ES" altLang="es-ES" sz="5400" b="1" u="sng" kern="0" spc="15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+mj-c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uadroTexto 5">
            <a:extLst>
              <a:ext uri="{FF2B5EF4-FFF2-40B4-BE49-F238E27FC236}">
                <a16:creationId xmlns:a16="http://schemas.microsoft.com/office/drawing/2014/main" id="{CC91DAAB-5AEC-41A0-FC25-A9F817F101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418" y="563243"/>
            <a:ext cx="7993038" cy="4431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/>
            <a:r>
              <a:rPr lang="es-ES" altLang="es-ES" sz="36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Éste es el Cordero de Dios que quita el pecado del mundo. Dichosos los invitados a la mesa del Señor.</a:t>
            </a:r>
          </a:p>
          <a:p>
            <a:pPr algn="just" eaLnBrk="1" hangingPunct="1"/>
            <a:endParaRPr lang="es-ES" altLang="es-ES" b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/>
            <a:r>
              <a:rPr lang="es-ES" altLang="es-ES" sz="4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</a:t>
            </a:r>
          </a:p>
          <a:p>
            <a:pPr algn="just" eaLnBrk="1" hangingPunct="1"/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Señor, no soy digno de que entres en mi casa, pero una palabra tuya bastará para sanarme.</a:t>
            </a:r>
          </a:p>
          <a:p>
            <a:pPr algn="just" eaLnBrk="1" hangingPunct="1"/>
            <a:endParaRPr lang="es-ES" altLang="es-ES" sz="24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/>
            <a:endParaRPr lang="es-ES" altLang="es-ES" sz="24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/>
            <a:endParaRPr lang="es-ES" altLang="es-ES" sz="24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2" name="Picture 2" descr="Comparto lo que tengo">
            <a:extLst>
              <a:ext uri="{FF2B5EF4-FFF2-40B4-BE49-F238E27FC236}">
                <a16:creationId xmlns:a16="http://schemas.microsoft.com/office/drawing/2014/main" id="{133C6022-36A9-D49D-AFDD-511099B4D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16" y="4581128"/>
            <a:ext cx="5027126" cy="2149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9F31B0D-9138-D037-2FEB-F432F8DB48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9919" y="5281745"/>
            <a:ext cx="1700295" cy="133876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DD722-53A3-C93F-9049-2FC777F87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FA6EED6-52A3-1DA7-C977-FCE33A5890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8520" y="-71049"/>
            <a:ext cx="9144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XIII DOMINGO DEL TIEMPO ORDINARIO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BD1FDEE-F9E4-65F0-2E00-6BA8C74000D2}"/>
              </a:ext>
            </a:extLst>
          </p:cNvPr>
          <p:cNvSpPr txBox="1"/>
          <p:nvPr/>
        </p:nvSpPr>
        <p:spPr>
          <a:xfrm>
            <a:off x="432556" y="869859"/>
            <a:ext cx="86399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ES" sz="4000" b="1" kern="0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 Mateo, 10. </a:t>
            </a:r>
          </a:p>
          <a:p>
            <a:r>
              <a:rPr lang="es-ES" sz="4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que no carga con la cruz no es digno de mí. </a:t>
            </a:r>
          </a:p>
          <a:p>
            <a:r>
              <a:rPr lang="es-ES" sz="4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que os recibe a vosotros, me recibe a mí.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D81A41FF-5B82-331B-3931-7C9A4707C7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5229200"/>
            <a:ext cx="1700295" cy="1338764"/>
          </a:xfrm>
          <a:prstGeom prst="rect">
            <a:avLst/>
          </a:prstGeom>
        </p:spPr>
      </p:pic>
      <p:pic>
        <p:nvPicPr>
          <p:cNvPr id="4" name="Imagen 3" descr="Reflexión del Evangelio 📖Padre Mendeville!!! Mateo 10, 37-42: &quot;¡Amar más!&quot;. &quot;¡Amar hasta la cruz!, hasta dar la vida&quot;. Cristo nos amó hasta la Cruz, hasta dar la vida. ¿Nosotros podemos amar a">
            <a:extLst>
              <a:ext uri="{FF2B5EF4-FFF2-40B4-BE49-F238E27FC236}">
                <a16:creationId xmlns:a16="http://schemas.microsoft.com/office/drawing/2014/main" id="{1CD1EB2E-557A-BE7E-3E7C-9B00F9CDB5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75" t="12157" r="3406" b="28650"/>
          <a:stretch>
            <a:fillRect/>
          </a:stretch>
        </p:blipFill>
        <p:spPr>
          <a:xfrm>
            <a:off x="2411760" y="2996952"/>
            <a:ext cx="5256585" cy="334509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3025511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3 CuadroTexto">
            <a:extLst>
              <a:ext uri="{FF2B5EF4-FFF2-40B4-BE49-F238E27FC236}">
                <a16:creationId xmlns:a16="http://schemas.microsoft.com/office/drawing/2014/main" id="{C2543EC5-DAEB-4836-92C4-8D0DFD0CDA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3" y="116632"/>
            <a:ext cx="813613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u="sng" dirty="0">
                <a:solidFill>
                  <a:srgbClr val="339933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 ADORÉIS A NADIE </a:t>
            </a:r>
          </a:p>
        </p:txBody>
      </p:sp>
      <p:sp>
        <p:nvSpPr>
          <p:cNvPr id="39939" name="CuadroTexto 1">
            <a:extLst>
              <a:ext uri="{FF2B5EF4-FFF2-40B4-BE49-F238E27FC236}">
                <a16:creationId xmlns:a16="http://schemas.microsoft.com/office/drawing/2014/main" id="{9B0149EB-4301-4E11-8187-3E7A9E76B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4667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1/4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3D8B3625-B9FC-4922-BBB6-3E043251BF0E}"/>
              </a:ext>
            </a:extLst>
          </p:cNvPr>
          <p:cNvSpPr txBox="1">
            <a:spLocks/>
          </p:cNvSpPr>
          <p:nvPr/>
        </p:nvSpPr>
        <p:spPr>
          <a:xfrm>
            <a:off x="457200" y="1052513"/>
            <a:ext cx="8362950" cy="287972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No </a:t>
            </a:r>
            <a:r>
              <a:rPr lang="es-ES" sz="4000" i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adoréis</a:t>
            </a: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 a nadie, a nadie más que a Él. (bis)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No adoréis a nadie, a nadie más; 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no adoréis a nadie, a nadie más,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no adoréis a nadie, a nadie más que a Él.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 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ahoma" panose="020B0604030504040204" pitchFamily="34" charset="0"/>
            </a:endParaRPr>
          </a:p>
          <a:p>
            <a:pPr algn="ctr"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ahoma" panose="020B0604030504040204" pitchFamily="34" charset="0"/>
            </a:endParaRPr>
          </a:p>
        </p:txBody>
      </p:sp>
      <p:pic>
        <p:nvPicPr>
          <p:cNvPr id="1026" name="Picture 2" descr="No hay ninguna descripción de la foto disponible.">
            <a:extLst>
              <a:ext uri="{FF2B5EF4-FFF2-40B4-BE49-F238E27FC236}">
                <a16:creationId xmlns:a16="http://schemas.microsoft.com/office/drawing/2014/main" id="{EB7CBC01-125E-354F-30E3-F3E34AA1EE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976939"/>
            <a:ext cx="2915863" cy="2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CuadroTexto 5">
            <a:extLst>
              <a:ext uri="{FF2B5EF4-FFF2-40B4-BE49-F238E27FC236}">
                <a16:creationId xmlns:a16="http://schemas.microsoft.com/office/drawing/2014/main" id="{CF9D6E32-AF6C-4469-B0DC-C91549E2A8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692150"/>
            <a:ext cx="8207375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No </a:t>
            </a:r>
            <a:r>
              <a:rPr lang="es-ES" altLang="es-ES" sz="4000" i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escuchéis</a:t>
            </a: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 a nadie, a nadie más que a Él. (bis)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No escuchéis a nadie, a nadie más;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no escuchéis a nadie, a nadie más,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no escuchéis a nadie, a nadie más que a Él.</a:t>
            </a:r>
          </a:p>
        </p:txBody>
      </p:sp>
      <p:sp>
        <p:nvSpPr>
          <p:cNvPr id="40963" name="CuadroTexto 1">
            <a:extLst>
              <a:ext uri="{FF2B5EF4-FFF2-40B4-BE49-F238E27FC236}">
                <a16:creationId xmlns:a16="http://schemas.microsoft.com/office/drawing/2014/main" id="{848FBC52-174D-4F72-B1C9-5CD01DFB7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052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2/4</a:t>
            </a:r>
          </a:p>
        </p:txBody>
      </p:sp>
      <p:pic>
        <p:nvPicPr>
          <p:cNvPr id="3074" name="Picture 2" descr="No hay ninguna descripción de la foto disponible.">
            <a:extLst>
              <a:ext uri="{FF2B5EF4-FFF2-40B4-BE49-F238E27FC236}">
                <a16:creationId xmlns:a16="http://schemas.microsoft.com/office/drawing/2014/main" id="{2299E903-AF0A-0B30-C74D-E1C9650A3D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645024"/>
            <a:ext cx="4158803" cy="2614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4 Rectángulo">
            <a:extLst>
              <a:ext uri="{FF2B5EF4-FFF2-40B4-BE49-F238E27FC236}">
                <a16:creationId xmlns:a16="http://schemas.microsoft.com/office/drawing/2014/main" id="{91A30821-8DC2-4B64-81FB-398F28A01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692150"/>
            <a:ext cx="8208962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No </a:t>
            </a:r>
            <a:r>
              <a:rPr lang="es-ES" altLang="es-ES" sz="4000" i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pongáis los ojos </a:t>
            </a: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en nadie más que en Él. (bis)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No pongáis los ojos en nadie más,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no pongáis los ojos en nadie más,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no pongáis los ojos en nadie más que en Él.</a:t>
            </a:r>
          </a:p>
        </p:txBody>
      </p:sp>
      <p:sp>
        <p:nvSpPr>
          <p:cNvPr id="41987" name="CuadroTexto 1">
            <a:extLst>
              <a:ext uri="{FF2B5EF4-FFF2-40B4-BE49-F238E27FC236}">
                <a16:creationId xmlns:a16="http://schemas.microsoft.com/office/drawing/2014/main" id="{E275A411-5881-42B9-AD22-352B4EFA94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052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3/4</a:t>
            </a:r>
          </a:p>
        </p:txBody>
      </p:sp>
      <p:pic>
        <p:nvPicPr>
          <p:cNvPr id="4098" name="Picture 2" descr="No hay ninguna descripción de la foto disponible.">
            <a:extLst>
              <a:ext uri="{FF2B5EF4-FFF2-40B4-BE49-F238E27FC236}">
                <a16:creationId xmlns:a16="http://schemas.microsoft.com/office/drawing/2014/main" id="{7C5DCFE0-3E23-3779-5315-E0FA9C2F37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789040"/>
            <a:ext cx="3870771" cy="2433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4 Rectángulo">
            <a:extLst>
              <a:ext uri="{FF2B5EF4-FFF2-40B4-BE49-F238E27FC236}">
                <a16:creationId xmlns:a16="http://schemas.microsoft.com/office/drawing/2014/main" id="{E628CDDE-CE14-4A4E-A4F3-5C096483A5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681038"/>
            <a:ext cx="8208962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Porque sólo Él nos puede sostener. (bis)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No adoréis a nadie, a nadie más;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no escuchéis a nadie, a nadie más;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no pongáis los ojos en nadie más que en Él.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40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ahoma" panose="020B0604030504040204" pitchFamily="34" charset="0"/>
            </a:endParaRPr>
          </a:p>
        </p:txBody>
      </p:sp>
      <p:sp>
        <p:nvSpPr>
          <p:cNvPr id="43011" name="CuadroTexto 1">
            <a:extLst>
              <a:ext uri="{FF2B5EF4-FFF2-40B4-BE49-F238E27FC236}">
                <a16:creationId xmlns:a16="http://schemas.microsoft.com/office/drawing/2014/main" id="{58E6F6B5-46DD-42F7-8B71-CE0C49A50F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164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4/4</a:t>
            </a:r>
          </a:p>
        </p:txBody>
      </p:sp>
      <p:pic>
        <p:nvPicPr>
          <p:cNvPr id="2050" name="Picture 2" descr="No hay ninguna descripción de la foto disponible.">
            <a:extLst>
              <a:ext uri="{FF2B5EF4-FFF2-40B4-BE49-F238E27FC236}">
                <a16:creationId xmlns:a16="http://schemas.microsoft.com/office/drawing/2014/main" id="{3C08668C-95BD-9D36-BE16-3705D87A2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788643"/>
            <a:ext cx="2952328" cy="2669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00EFC4DD-BEB4-4A7B-A4FC-6A7FB8355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94281"/>
            <a:ext cx="5616575" cy="782637"/>
          </a:xfrm>
        </p:spPr>
        <p:txBody>
          <a:bodyPr/>
          <a:lstStyle/>
          <a:p>
            <a:pPr eaLnBrk="1" hangingPunct="1"/>
            <a:r>
              <a:rPr lang="es-ES" altLang="es-ES" sz="6000" b="1" u="sng" dirty="0">
                <a:solidFill>
                  <a:srgbClr val="339933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SOIS LA SAL</a:t>
            </a:r>
          </a:p>
        </p:txBody>
      </p:sp>
      <p:sp>
        <p:nvSpPr>
          <p:cNvPr id="32771" name="Rectángulo 7">
            <a:extLst>
              <a:ext uri="{FF2B5EF4-FFF2-40B4-BE49-F238E27FC236}">
                <a16:creationId xmlns:a16="http://schemas.microsoft.com/office/drawing/2014/main" id="{937ACCBD-CA71-46D6-BE58-78A4E03F5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1260475"/>
            <a:ext cx="9001125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Sois la sal, </a:t>
            </a:r>
          </a:p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que puede dar sabor </a:t>
            </a:r>
          </a:p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 la vida. </a:t>
            </a:r>
          </a:p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Sois la luz, </a:t>
            </a:r>
          </a:p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que tiene que alumbrar, </a:t>
            </a:r>
          </a:p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llevar a Dios.</a:t>
            </a:r>
          </a:p>
          <a:p>
            <a:pPr marL="648000" algn="just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marL="648000" algn="just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2772" name="Picture 2" descr="Evangelio Seglar para el Domingo XXVII del Tiempo Ordinario (7 - Octubre -  2018) - Laicos - Ciudad Redonda">
            <a:extLst>
              <a:ext uri="{FF2B5EF4-FFF2-40B4-BE49-F238E27FC236}">
                <a16:creationId xmlns:a16="http://schemas.microsoft.com/office/drawing/2014/main" id="{38CF1E9D-B5FC-4E26-B87D-2C38F3BAD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322" y="836613"/>
            <a:ext cx="4452753" cy="4680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10" descr="corazon-imagen-animada-0861">
            <a:extLst>
              <a:ext uri="{FF2B5EF4-FFF2-40B4-BE49-F238E27FC236}">
                <a16:creationId xmlns:a16="http://schemas.microsoft.com/office/drawing/2014/main" id="{2A51D5CB-B08F-4ECF-8437-9D8CAB8895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338" y="1773238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3DCE503-3B5C-3FF3-4D5E-E147323817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9872" y="5136105"/>
            <a:ext cx="1700295" cy="133876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ángulo 3">
            <a:extLst>
              <a:ext uri="{FF2B5EF4-FFF2-40B4-BE49-F238E27FC236}">
                <a16:creationId xmlns:a16="http://schemas.microsoft.com/office/drawing/2014/main" id="{FBA2B744-FE31-A474-F056-2BF2EA7CC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5418" y="1554278"/>
            <a:ext cx="3780633" cy="3314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su nombre,</a:t>
            </a: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es-ES" altLang="es-ES" sz="36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</p:txBody>
      </p:sp>
      <p:sp>
        <p:nvSpPr>
          <p:cNvPr id="6147" name="CuadroTexto 4">
            <a:extLst>
              <a:ext uri="{FF2B5EF4-FFF2-40B4-BE49-F238E27FC236}">
                <a16:creationId xmlns:a16="http://schemas.microsoft.com/office/drawing/2014/main" id="{CAB66504-5ED5-21C2-0C5A-E885B79F9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</a:rPr>
              <a:t>1/2</a:t>
            </a:r>
          </a:p>
        </p:txBody>
      </p:sp>
      <p:sp>
        <p:nvSpPr>
          <p:cNvPr id="6148" name="1 CuadroTexto">
            <a:extLst>
              <a:ext uri="{FF2B5EF4-FFF2-40B4-BE49-F238E27FC236}">
                <a16:creationId xmlns:a16="http://schemas.microsoft.com/office/drawing/2014/main" id="{C919604B-B211-9488-0A82-FD3F1D133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5" y="260350"/>
            <a:ext cx="856850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6000" b="1" u="sng" dirty="0">
                <a:solidFill>
                  <a:srgbClr val="339933"/>
                </a:solidFill>
                <a:latin typeface="Please write me a song" panose="02000603000000000000" pitchFamily="2" charset="0"/>
              </a:rPr>
              <a:t>VINE A ALABAR A DIOS</a:t>
            </a:r>
            <a:endParaRPr lang="es-ES" altLang="es-ES" sz="6000" b="1" u="sng" dirty="0">
              <a:solidFill>
                <a:srgbClr val="339933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6" name="Picture 2" descr="Las otras cosas son para ayudarnos a alabar, adorar y servir a Jesús  nuestro Señor | Ejercicios Espirituales -Taller de Perseverancia">
            <a:extLst>
              <a:ext uri="{FF2B5EF4-FFF2-40B4-BE49-F238E27FC236}">
                <a16:creationId xmlns:a16="http://schemas.microsoft.com/office/drawing/2014/main" id="{287C48A0-C542-5A0F-0687-8D7CD2E89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68" y="1025386"/>
            <a:ext cx="4590479" cy="4976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5AF3F4B4-D39A-5482-14C2-2CA638982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020" y="4332955"/>
            <a:ext cx="1050664" cy="1051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B67F79E8-F841-D1C2-0F33-83DC6E1EF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6" y="4243315"/>
            <a:ext cx="1050664" cy="1051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9D0F452-7941-25A3-E636-1841EA1A63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9919" y="5281745"/>
            <a:ext cx="1700295" cy="1338764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a imagen de un campo&#10;&#10;El contenido generado por IA puede ser incorrecto.">
            <a:extLst>
              <a:ext uri="{FF2B5EF4-FFF2-40B4-BE49-F238E27FC236}">
                <a16:creationId xmlns:a16="http://schemas.microsoft.com/office/drawing/2014/main" id="{62FA7AB5-AC80-D563-7107-A97FBE2302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30" y="401366"/>
            <a:ext cx="8330657" cy="5557738"/>
          </a:xfrm>
          <a:prstGeom prst="rect">
            <a:avLst/>
          </a:prstGeom>
        </p:spPr>
      </p:pic>
      <p:sp>
        <p:nvSpPr>
          <p:cNvPr id="34820" name="5 Rectángulo">
            <a:extLst>
              <a:ext uri="{FF2B5EF4-FFF2-40B4-BE49-F238E27FC236}">
                <a16:creationId xmlns:a16="http://schemas.microsoft.com/office/drawing/2014/main" id="{898754F1-D524-B7FA-8344-7B417D0085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040" y="5445224"/>
            <a:ext cx="3673475" cy="830997"/>
          </a:xfrm>
          <a:prstGeom prst="rect">
            <a:avLst/>
          </a:prstGeom>
          <a:solidFill>
            <a:srgbClr val="00660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" altLang="es-ES" sz="4800" dirty="0">
                <a:solidFill>
                  <a:schemeClr val="bg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Acción de Gracias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E80DA48-BBC9-0C5F-15D8-3F4692127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00" y="836712"/>
            <a:ext cx="8890000" cy="782637"/>
          </a:xfrm>
        </p:spPr>
        <p:txBody>
          <a:bodyPr/>
          <a:lstStyle/>
          <a:p>
            <a:pPr algn="ctr" eaLnBrk="1" hangingPunct="1"/>
            <a:r>
              <a:rPr lang="es-ES" altLang="es-ES" sz="8800" b="1" u="sng"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¡ GRACIAS</a:t>
            </a:r>
            <a:r>
              <a:rPr lang="es-ES" altLang="es-ES" sz="8800" b="1" u="sng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, MI DIOS !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"/>
          <p:cNvSpPr txBox="1">
            <a:spLocks noChangeArrowheads="1"/>
          </p:cNvSpPr>
          <p:nvPr/>
        </p:nvSpPr>
        <p:spPr bwMode="auto">
          <a:xfrm>
            <a:off x="107505" y="4653136"/>
            <a:ext cx="8890341" cy="2086124"/>
          </a:xfrm>
          <a:prstGeom prst="rect">
            <a:avLst/>
          </a:prstGeom>
          <a:solidFill>
            <a:srgbClr val="FFCC99">
              <a:alpha val="85882"/>
            </a:srgb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Jóvenes, adultos y mayores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3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Este Verano ¡¡OS ESPERAMOS!!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5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1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Servicio-voluntariado de acogida, acondicionamiento y limpieza del Templo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  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66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Hablar con José Manuel para concretar vuestra disponibilidad</a:t>
            </a:r>
            <a:endParaRPr kumimoji="0" lang="es-ES_tradnl" sz="1400" b="0" i="0" u="none" strike="noStrike" kern="1200" cap="none" spc="0" normalizeH="0" baseline="0" noProof="0" dirty="0">
              <a:ln>
                <a:noFill/>
              </a:ln>
              <a:solidFill>
                <a:srgbClr val="669900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</p:txBody>
      </p:sp>
      <p:pic>
        <p:nvPicPr>
          <p:cNvPr id="8" name="Picture 2" descr="C:\FAMILIA_Varios\RECURSOS_PASTORAL\ImagenesPastoral\Liturgia\Marco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031" y="-149697"/>
            <a:ext cx="5437111" cy="496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uadroTexto 6"/>
          <p:cNvSpPr txBox="1"/>
          <p:nvPr/>
        </p:nvSpPr>
        <p:spPr>
          <a:xfrm>
            <a:off x="107505" y="924603"/>
            <a:ext cx="47584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66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Mes de JULIO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Eucaristías o Celebraciones de la Palabra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Domingos y Festivos: 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11, 12 y 7 de la tarde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Sábados y vísperas: 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10 y 7 de la tarde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Laborales: 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7 de la tarde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Despacho Parroquial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Lunes: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de 5:45 a 6:45 de la tarde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Sábados: 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Al terminar la Misa de 7 de la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               tarde en la Sacristía</a:t>
            </a:r>
          </a:p>
        </p:txBody>
      </p:sp>
      <p:pic>
        <p:nvPicPr>
          <p:cNvPr id="13" name="Picture 2" descr="C:\FAMILIA_Varios\RECURSOS_PASTORAL\ImagenesPastoral\Liturgia\Marco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-171401"/>
            <a:ext cx="4789039" cy="496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4614238" y="935269"/>
            <a:ext cx="450769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66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Mes de AGOSTO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Eucaristías o Celebraciones de la Palabra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Domingos y Festivos: 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11 y 12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Sábados y vísperas: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10 y 7 de la tarde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Laborales: 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10 de la mañana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Despacho Parroquial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Lunes: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de 5:45 a 6:45 de la tarde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Sábados:</a:t>
            </a: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Al terminar la Misa de 7 de la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                 tarde en la Sacristía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333190" y="328976"/>
            <a:ext cx="8621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HORARIO de VERANO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5841250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WordArt 4" descr="INVITACION"/>
          <p:cNvSpPr>
            <a:spLocks noChangeAspect="1" noChangeArrowheads="1" noChangeShapeType="1" noTextEdit="1"/>
          </p:cNvSpPr>
          <p:nvPr/>
        </p:nvSpPr>
        <p:spPr bwMode="auto">
          <a:xfrm>
            <a:off x="1395318" y="266918"/>
            <a:ext cx="5600021" cy="785818"/>
          </a:xfrm>
          <a:prstGeom prst="rect">
            <a:avLst/>
          </a:prstGeom>
          <a:ln>
            <a:noFill/>
          </a:ln>
        </p:spPr>
        <p:txBody>
          <a:bodyPr wrap="none" fromWordArt="1">
            <a:prstTxWarp prst="textDeflateTop">
              <a:avLst>
                <a:gd name="adj" fmla="val 231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000" b="1" i="1" u="none" strike="noStrike" kern="1200" cap="none" spc="0" normalizeH="0" baseline="0" noProof="0" dirty="0">
                <a:ln w="12700" algn="ctr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8100" dir="2400003" algn="ctr" rotWithShape="0">
                    <a:srgbClr val="1B1B1B"/>
                  </a:outerShdw>
                </a:effectLst>
                <a:uLnTx/>
                <a:uFillTx/>
                <a:latin typeface="Monotype Corsiva"/>
                <a:ea typeface="+mn-ea"/>
                <a:cs typeface="+mn-cs"/>
              </a:rPr>
              <a:t> </a:t>
            </a:r>
            <a:r>
              <a:rPr kumimoji="0" lang="es-ES" sz="3000" b="1" i="0" u="none" strike="noStrike" kern="1200" cap="none" spc="0" normalizeH="0" baseline="0" noProof="0" dirty="0">
                <a:ln w="12700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>
                    <a:lumMod val="9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unning shoe" pitchFamily="2" charset="0"/>
                <a:ea typeface="+mn-ea"/>
                <a:cs typeface="+mn-cs"/>
              </a:rPr>
              <a:t>Parroquia  Cristo Redentor</a:t>
            </a:r>
          </a:p>
        </p:txBody>
      </p:sp>
      <p:pic>
        <p:nvPicPr>
          <p:cNvPr id="6" name="Imagen 5">
            <a:hlinkClick r:id="" action="ppaction://noaction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279" y="6057344"/>
            <a:ext cx="1494217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5" name="Imagen 14">
            <a:hlinkClick r:id="" action="ppaction://noaction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39" y="224696"/>
            <a:ext cx="1499857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3" name="Imagen 12">
            <a:hlinkClick r:id="" action="ppaction://noaction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38" y="800760"/>
            <a:ext cx="1499858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3" name="Imagen 2">
            <a:hlinkClick r:id="rId8" action="ppaction://hlinkpres?slideindex=1&amp;slidetitle=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047" y="6223966"/>
            <a:ext cx="2131373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" name="Imagen 3">
            <a:hlinkClick r:id="" action="ppaction://noaction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38" y="1448832"/>
            <a:ext cx="1499858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" name="Imagen 4">
            <a:hlinkClick r:id="rId11" action="ppaction://hlinkfile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40" y="5481280"/>
            <a:ext cx="1499856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33" name="16 CuadroTexto"/>
          <p:cNvSpPr txBox="1">
            <a:spLocks noChangeArrowheads="1"/>
          </p:cNvSpPr>
          <p:nvPr/>
        </p:nvSpPr>
        <p:spPr bwMode="auto">
          <a:xfrm>
            <a:off x="53279" y="5909210"/>
            <a:ext cx="34559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Wingdings" panose="05000000000000000000" pitchFamily="2" charset="2"/>
              </a:rPr>
              <a:t></a:t>
            </a:r>
            <a:r>
              <a:rPr kumimoji="0" lang="es-ES_tradnl" alt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s-ES_tradnl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www.cristoredentor.info</a:t>
            </a:r>
            <a:endParaRPr kumimoji="0" lang="es-ES" altLang="es-ES" sz="2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34" name="19 CuadroTexto"/>
          <p:cNvSpPr txBox="1">
            <a:spLocks noChangeArrowheads="1"/>
          </p:cNvSpPr>
          <p:nvPr/>
        </p:nvSpPr>
        <p:spPr bwMode="auto">
          <a:xfrm>
            <a:off x="30946" y="6165304"/>
            <a:ext cx="64801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Wingdings" panose="05000000000000000000" pitchFamily="2" charset="2"/>
              </a:rPr>
              <a:t></a:t>
            </a:r>
            <a:r>
              <a:rPr kumimoji="0" lang="es-ES_tradnl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s-ES_tradnl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va-cristoredentor@archivalladolid.org</a:t>
            </a:r>
            <a:endParaRPr kumimoji="0" lang="es-ES" altLang="es-ES" sz="2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2" name="Imagen 1">
            <a:hlinkClick r:id="rId13" action="ppaction://hlinkpres?slideindex=1&amp;slidetitle="/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693" y="5622622"/>
            <a:ext cx="3585727" cy="468000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38" name="Text Box 1"/>
          <p:cNvSpPr txBox="1">
            <a:spLocks noChangeArrowheads="1"/>
          </p:cNvSpPr>
          <p:nvPr/>
        </p:nvSpPr>
        <p:spPr bwMode="auto">
          <a:xfrm>
            <a:off x="152232" y="1977272"/>
            <a:ext cx="3787644" cy="2243816"/>
          </a:xfrm>
          <a:prstGeom prst="rect">
            <a:avLst/>
          </a:prstGeom>
          <a:solidFill>
            <a:srgbClr val="FFFF00">
              <a:alpha val="86000"/>
            </a:srgb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Todos los miércoles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5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Oración Comunitaria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Después de misa de 7 de la tarde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Con exposición del Santísimo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5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Vísperas y Oración con Jóvenes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A las 8:30 de la tarde en el Templo</a:t>
            </a:r>
            <a:endParaRPr kumimoji="0" lang="es-ES_tradnl" sz="16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</p:txBody>
      </p:sp>
      <p:grpSp>
        <p:nvGrpSpPr>
          <p:cNvPr id="41" name="Grupo 40"/>
          <p:cNvGrpSpPr/>
          <p:nvPr/>
        </p:nvGrpSpPr>
        <p:grpSpPr>
          <a:xfrm>
            <a:off x="-252536" y="6449570"/>
            <a:ext cx="5743588" cy="400110"/>
            <a:chOff x="3570625" y="6318195"/>
            <a:chExt cx="5743588" cy="400110"/>
          </a:xfrm>
        </p:grpSpPr>
        <p:sp>
          <p:nvSpPr>
            <p:cNvPr id="42" name="16 CuadroTexto"/>
            <p:cNvSpPr txBox="1">
              <a:spLocks noChangeArrowheads="1"/>
            </p:cNvSpPr>
            <p:nvPr/>
          </p:nvSpPr>
          <p:spPr bwMode="auto">
            <a:xfrm>
              <a:off x="3570625" y="6318195"/>
              <a:ext cx="57435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_tradnl" altLang="es-E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CC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         </a:t>
              </a:r>
              <a:r>
                <a:rPr kumimoji="0" lang="es-ES_tradnl" altLang="es-E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www.instagram.com/cristoredentorva </a:t>
              </a:r>
              <a:endParaRPr kumimoji="0" lang="es-ES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  <p:pic>
          <p:nvPicPr>
            <p:cNvPr id="43" name="Imagen 42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5393" y="6390504"/>
              <a:ext cx="244230" cy="244230"/>
            </a:xfrm>
            <a:prstGeom prst="rect">
              <a:avLst/>
            </a:prstGeom>
          </p:spPr>
        </p:pic>
      </p:grpSp>
      <p:pic>
        <p:nvPicPr>
          <p:cNvPr id="12" name="Imagen 11">
            <a:hlinkClick r:id="" action="ppaction://noaction"/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40" y="2024896"/>
            <a:ext cx="1499856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7" name="Imagen 16">
            <a:hlinkClick r:id="" action="ppaction://noaction"/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38" y="2600960"/>
            <a:ext cx="1499857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" name="Imagen 9">
            <a:hlinkClick r:id="" action="ppaction://noaction"/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40" y="3177024"/>
            <a:ext cx="1499856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" name="Imagen 8">
            <a:hlinkClick r:id="" action="ppaction://noaction"/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496" y="3753088"/>
            <a:ext cx="1482000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Imagen 6">
            <a:hlinkClick r:id="rId20" action="ppaction://hlinkpres?slideindex=1&amp;slidetitle="/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38" y="4329152"/>
            <a:ext cx="1499858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" name="Imagen 7">
            <a:hlinkClick r:id="" action="ppaction://noaction"/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40" y="4905216"/>
            <a:ext cx="1499856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4" name="WordArt 7" descr="INVITACION"/>
          <p:cNvSpPr>
            <a:spLocks noChangeAspect="1" noChangeArrowheads="1" noChangeShapeType="1" noTextEdit="1"/>
          </p:cNvSpPr>
          <p:nvPr/>
        </p:nvSpPr>
        <p:spPr bwMode="auto">
          <a:xfrm>
            <a:off x="1665813" y="1006954"/>
            <a:ext cx="5049904" cy="693854"/>
          </a:xfrm>
          <a:prstGeom prst="rect">
            <a:avLst/>
          </a:prstGeom>
          <a:ln>
            <a:noFill/>
          </a:ln>
          <a:effectLst>
            <a:softEdge rad="12700"/>
          </a:effectLst>
          <a:scene3d>
            <a:camera prst="obliqueBottomLeft"/>
            <a:lightRig rig="contrasting" dir="t"/>
          </a:scene3d>
          <a:sp3d>
            <a:bevelT w="139700" prst="cross"/>
          </a:sp3d>
        </p:spPr>
        <p:txBody>
          <a:bodyPr wrap="none" fromWordArt="1">
            <a:prstTxWarp prst="textPlain">
              <a:avLst/>
            </a:prstTxWarp>
            <a:sp3d prstMaterial="dkEdge"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0" cap="none" spc="0" normalizeH="0" baseline="0" noProof="0" dirty="0">
                <a:ln w="28575" cmpd="sng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Cooper Black" pitchFamily="18" charset="0"/>
                <a:ea typeface="+mn-ea"/>
                <a:cs typeface="+mn-cs"/>
              </a:rPr>
              <a:t>Cancionero</a:t>
            </a:r>
          </a:p>
        </p:txBody>
      </p:sp>
      <p:pic>
        <p:nvPicPr>
          <p:cNvPr id="2050" name="Picture 2" descr="CRISTO_2"/>
          <p:cNvPicPr>
            <a:picLocks noChangeAspect="1" noChangeArrowheads="1"/>
          </p:cNvPicPr>
          <p:nvPr/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6490" y="194927"/>
            <a:ext cx="1194562" cy="15567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>
            <a:glow rad="203200">
              <a:schemeClr val="accent3">
                <a:satMod val="175000"/>
                <a:alpha val="77000"/>
              </a:schemeClr>
            </a:glow>
          </a:effectLst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040936"/>
            <a:ext cx="3214468" cy="3211494"/>
          </a:xfrm>
          <a:prstGeom prst="rect">
            <a:avLst/>
          </a:prstGeom>
          <a:ln w="63500">
            <a:solidFill>
              <a:schemeClr val="bg1"/>
            </a:solidFill>
          </a:ln>
        </p:spPr>
      </p:pic>
      <p:pic>
        <p:nvPicPr>
          <p:cNvPr id="27" name="Picture 2" descr="C:\FAMILIA_Varios\RECURSOS_PASTORAL\ImagenesPastoral\Liturgia\Marco.jpg"/>
          <p:cNvPicPr>
            <a:picLocks noChangeAspect="1" noChangeArrowheads="1"/>
          </p:cNvPicPr>
          <p:nvPr/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656" y="4262444"/>
            <a:ext cx="4369200" cy="1483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uadroTexto 25"/>
          <p:cNvSpPr txBox="1"/>
          <p:nvPr/>
        </p:nvSpPr>
        <p:spPr>
          <a:xfrm>
            <a:off x="274347" y="4352100"/>
            <a:ext cx="371719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CONFESIONES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Sacramento de la RECONCILIACIÓN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En distintos momentos y siempre diciéndoselo al Sacerdote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2200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8AB5B-4513-AACA-73BB-48A09ED49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3 CuadroTexto">
            <a:extLst>
              <a:ext uri="{FF2B5EF4-FFF2-40B4-BE49-F238E27FC236}">
                <a16:creationId xmlns:a16="http://schemas.microsoft.com/office/drawing/2014/main" id="{E7CE7D4D-85C9-C2D8-DA97-B170311F61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55463"/>
            <a:ext cx="7930555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s-ES" altLang="es-ES" sz="5400" dirty="0">
                <a:solidFill>
                  <a:srgbClr val="339933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ALZO LA MIRADA</a:t>
            </a:r>
          </a:p>
          <a:p>
            <a:pPr algn="l"/>
            <a:r>
              <a:rPr lang="es-ES" altLang="es-ES" sz="2800" dirty="0">
                <a:solidFill>
                  <a:srgbClr val="008000"/>
                </a:solidFill>
                <a:latin typeface="Please write me a song" panose="02000603000000000000" pitchFamily="2" charset="0"/>
              </a:rPr>
              <a:t>Himno oficial del Viaje Apostólico del Papa León XIV a España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4EDBCC8F-AA4E-9DE3-7EB3-FC4186032A2F}"/>
              </a:ext>
            </a:extLst>
          </p:cNvPr>
          <p:cNvSpPr txBox="1">
            <a:spLocks/>
          </p:cNvSpPr>
          <p:nvPr/>
        </p:nvSpPr>
        <p:spPr>
          <a:xfrm>
            <a:off x="457200" y="1484561"/>
            <a:ext cx="8362950" cy="468074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mirada, mis ojos en Jesús.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mirada, clavada en la cruz.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Cuando miro al cielo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todo es nuevo con su luz.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mirada.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11324B0-CA03-E366-A584-4B92C185EF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2191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1/7</a:t>
            </a:r>
            <a:endParaRPr lang="es-ES" altLang="es-ES" sz="16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D3EDCB-1DEA-0FA4-D86B-A3DE4FD946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848" y="5209559"/>
            <a:ext cx="1700295" cy="133876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81D74D0-6CE9-278C-364A-A167F6093E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8505" y="2924944"/>
            <a:ext cx="3693696" cy="378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1455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AD0D3-CB79-E9F6-98E0-10832ABAE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EB8245C3-3440-1E84-7104-64A2775F1319}"/>
              </a:ext>
            </a:extLst>
          </p:cNvPr>
          <p:cNvSpPr txBox="1">
            <a:spLocks/>
          </p:cNvSpPr>
          <p:nvPr/>
        </p:nvSpPr>
        <p:spPr>
          <a:xfrm>
            <a:off x="457200" y="692696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No estoy hecho para mirar al suelo.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 mirarte sé por qué nací.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Me creaste para mirar al cielo.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Estoy inquieto hasta que no descanse en Ti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4A63732-CCCD-4EF3-A660-ADBB858C22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5557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2/7</a:t>
            </a:r>
          </a:p>
        </p:txBody>
      </p:sp>
      <p:pic>
        <p:nvPicPr>
          <p:cNvPr id="3" name="Imagen 2" descr="730 ideas de Fano [Patxi Velasco] | dibujos fano, catequesis, catolico">
            <a:extLst>
              <a:ext uri="{FF2B5EF4-FFF2-40B4-BE49-F238E27FC236}">
                <a16:creationId xmlns:a16="http://schemas.microsoft.com/office/drawing/2014/main" id="{3B16E1D4-1851-2C0D-1288-5E92E77984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8" y="3525663"/>
            <a:ext cx="4611836" cy="302536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DC91277-1E68-33B8-09DB-9823CDDAEB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7" y="5517232"/>
            <a:ext cx="1413328" cy="1112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2184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D00DD-1F01-52BD-7812-D13DDC437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DEB4B2ED-B0E9-A594-BE8A-5FF6FDD14F90}"/>
              </a:ext>
            </a:extLst>
          </p:cNvPr>
          <p:cNvSpPr txBox="1">
            <a:spLocks/>
          </p:cNvSpPr>
          <p:nvPr/>
        </p:nvSpPr>
        <p:spPr>
          <a:xfrm>
            <a:off x="457200" y="1052513"/>
            <a:ext cx="8362950" cy="439271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mirada, mis ojos en Jesús.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mirada, clavada en la cruz.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Cuando miro al cielo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todo es nuevo con su luz.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2733976-3DE6-58E6-5353-EA3BDA23B9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5557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3/7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3156FE5-BB99-2048-553A-D926DF2202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1474" y="5262142"/>
            <a:ext cx="1700295" cy="133876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B193C86-0356-7339-FFC5-2C60BD3DB3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639" y="2690261"/>
            <a:ext cx="3936528" cy="403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8341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DDBA3-5FF5-A012-AF2B-4ACAC4EA2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3E142F5D-A4AA-9458-5BEA-660FD62B18DC}"/>
              </a:ext>
            </a:extLst>
          </p:cNvPr>
          <p:cNvSpPr txBox="1">
            <a:spLocks/>
          </p:cNvSpPr>
          <p:nvPr/>
        </p:nvSpPr>
        <p:spPr>
          <a:xfrm>
            <a:off x="390525" y="980728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El Señor es mi fuerza y mi esperanza.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No vacilaré…Alzo la mirada.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Él es la roca de la salvación.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En Él confío y no tiemblo.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En Él confío y no tiemblo.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BFE1217-079C-BF2E-8607-7002697047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6519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4/7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739A52-BAD9-82E1-C4BC-E1BD20415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5291282"/>
            <a:ext cx="1700295" cy="133876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B3AB70D-948C-7EDD-8727-5ACCC16DAE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891" y="3212976"/>
            <a:ext cx="3426275" cy="350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630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88103-1207-2694-A22F-916DFABA0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D1A1F6F4-3EB3-6B53-9751-22025732A545}"/>
              </a:ext>
            </a:extLst>
          </p:cNvPr>
          <p:cNvSpPr txBox="1">
            <a:spLocks/>
          </p:cNvSpPr>
          <p:nvPr/>
        </p:nvSpPr>
        <p:spPr>
          <a:xfrm>
            <a:off x="457200" y="1052513"/>
            <a:ext cx="8362950" cy="432070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mirada, mis ojos en Jesús.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mirada, clavada en la cruz.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Cuando miro al cielo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todo es nuevo con su luz.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mirada.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0BBE286-C88C-C3C3-22FB-ADAF02F7A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5557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5/7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DA45AF5-82A9-C560-59CA-97C50926F4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1705" y="5224194"/>
            <a:ext cx="1700295" cy="133876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D5D0373-5E07-4158-0E95-0FCA12C5BD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639" y="2690261"/>
            <a:ext cx="3936528" cy="403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9584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F1B1C-B94D-C342-BB23-EC9E289BA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3D1301BB-BE3E-F80A-7924-1F8B10CCE5BA}"/>
              </a:ext>
            </a:extLst>
          </p:cNvPr>
          <p:cNvSpPr txBox="1">
            <a:spLocks/>
          </p:cNvSpPr>
          <p:nvPr/>
        </p:nvSpPr>
        <p:spPr>
          <a:xfrm>
            <a:off x="283480" y="476672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Por los que buscan la paz y la libertad,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para que encuentren en tus ojos donde descansar.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Por los que cruzan el mar buscando un hogar,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para que vean más allá de la tempestad.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Por los que buscan la paz y la libertad,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para que encuentren en tus ojos donde descansar.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         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7677290-1CED-87FE-B3F5-FB84F7EFF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5236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6/7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D241EF8-8F06-75C0-E036-BACD0B20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5291282"/>
            <a:ext cx="1700295" cy="133876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D086FB1-D37A-C39C-A702-2BFA638BF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9351" y="4509342"/>
            <a:ext cx="2160815" cy="221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4730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88103-1207-2694-A22F-916DFABA0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D1A1F6F4-3EB3-6B53-9751-22025732A545}"/>
              </a:ext>
            </a:extLst>
          </p:cNvPr>
          <p:cNvSpPr txBox="1">
            <a:spLocks/>
          </p:cNvSpPr>
          <p:nvPr/>
        </p:nvSpPr>
        <p:spPr>
          <a:xfrm>
            <a:off x="457200" y="1052513"/>
            <a:ext cx="8362950" cy="432070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mirada, mis ojos en Jesús.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mirada, clavada en la cruz.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Cuando miro al cielo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todo es nuevo con su luz.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mirada.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0BBE286-C88C-C3C3-22FB-ADAF02F7A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5236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7/7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DA45AF5-82A9-C560-59CA-97C50926F4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1705" y="5224194"/>
            <a:ext cx="1700295" cy="133876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D5D0373-5E07-4158-0E95-0FCA12C5BD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639" y="2690261"/>
            <a:ext cx="3936528" cy="403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160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ángulo 3">
            <a:extLst>
              <a:ext uri="{FF2B5EF4-FFF2-40B4-BE49-F238E27FC236}">
                <a16:creationId xmlns:a16="http://schemas.microsoft.com/office/drawing/2014/main" id="{3BB851EB-CC3F-94C4-22FF-B81955C087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7548" y="476672"/>
            <a:ext cx="9182994" cy="6487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2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El vino a mi vida en un día muy especial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2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cambió mi corazón en un nuevo corazón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2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y esta es la razón por la que digo que: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2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2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2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2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su nombre,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2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2400" dirty="0">
              <a:solidFill>
                <a:srgbClr val="000000"/>
              </a:solidFill>
              <a:latin typeface="Please write me a song" panose="02000603000000000000" pitchFamily="2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</p:txBody>
      </p:sp>
      <p:sp>
        <p:nvSpPr>
          <p:cNvPr id="7171" name="CuadroTexto 4">
            <a:extLst>
              <a:ext uri="{FF2B5EF4-FFF2-40B4-BE49-F238E27FC236}">
                <a16:creationId xmlns:a16="http://schemas.microsoft.com/office/drawing/2014/main" id="{14DDC317-362B-CA22-2FAF-DD86C4CF7D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616585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</a:rPr>
              <a:t>2/2</a:t>
            </a:r>
          </a:p>
        </p:txBody>
      </p:sp>
      <p:pic>
        <p:nvPicPr>
          <p:cNvPr id="7175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02C85844-7B4D-B12C-E78E-C818FA780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467" y="2781444"/>
            <a:ext cx="1034080" cy="1034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Las otras cosas son para ayudarnos a alabar, adorar y servir a Jesús  nuestro Señor | Ejercicios Espirituales -Taller de Perseverancia">
            <a:extLst>
              <a:ext uri="{FF2B5EF4-FFF2-40B4-BE49-F238E27FC236}">
                <a16:creationId xmlns:a16="http://schemas.microsoft.com/office/drawing/2014/main" id="{4E7CC211-EFEB-58B4-9E5A-CF96FE490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3663614" cy="3971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6BB9C70-F1EC-65F7-1FE1-173482F741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659" y="5165640"/>
            <a:ext cx="1700295" cy="1338764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B126A42B-79B1-19FD-B63E-398E7DC9A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7901" y="1404610"/>
            <a:ext cx="5084379" cy="41620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819" name="1 Título">
            <a:extLst>
              <a:ext uri="{FF2B5EF4-FFF2-40B4-BE49-F238E27FC236}">
                <a16:creationId xmlns:a16="http://schemas.microsoft.com/office/drawing/2014/main" id="{202F9C92-86A9-F8DB-3745-7DDDBE650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682"/>
            <a:ext cx="9144000" cy="1371600"/>
          </a:xfrm>
        </p:spPr>
        <p:txBody>
          <a:bodyPr/>
          <a:lstStyle/>
          <a:p>
            <a:pPr algn="ctr" eaLnBrk="1" hangingPunct="1"/>
            <a:r>
              <a:rPr lang="es-ES" altLang="es-ES" sz="8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6995ABB7-2FF4-7C3F-36DE-2ED66C93CD0A}"/>
              </a:ext>
            </a:extLst>
          </p:cNvPr>
          <p:cNvSpPr txBox="1">
            <a:spLocks/>
          </p:cNvSpPr>
          <p:nvPr/>
        </p:nvSpPr>
        <p:spPr bwMode="auto">
          <a:xfrm>
            <a:off x="457200" y="5430838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6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88FAA862-2139-38AC-537A-9D7545BB9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850627" y="3629722"/>
            <a:ext cx="929918" cy="855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EDF8896A-1EB1-EA34-ED67-996416564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335254" y="3206593"/>
            <a:ext cx="1178980" cy="108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BA4045D-F6C5-3815-323B-4800D0356C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165" y="2713881"/>
            <a:ext cx="1700295" cy="133876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uadroTexto 2">
            <a:extLst>
              <a:ext uri="{FF2B5EF4-FFF2-40B4-BE49-F238E27FC236}">
                <a16:creationId xmlns:a16="http://schemas.microsoft.com/office/drawing/2014/main" id="{18B38FA7-1E1D-FEDC-7D94-A21AB1CE87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9807"/>
            <a:ext cx="9144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XIII DOMINGO DEL TIEMPO ORDINARIO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47B9C65-EAB4-2D8E-AC43-DD6E803D3F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5445224"/>
            <a:ext cx="1700295" cy="1338764"/>
          </a:xfrm>
          <a:prstGeom prst="rect">
            <a:avLst/>
          </a:prstGeom>
        </p:spPr>
      </p:pic>
      <p:pic>
        <p:nvPicPr>
          <p:cNvPr id="2" name="Imagen 1" descr="Alzar la mirada: el Señor nos llama por nuestro nombre">
            <a:extLst>
              <a:ext uri="{FF2B5EF4-FFF2-40B4-BE49-F238E27FC236}">
                <a16:creationId xmlns:a16="http://schemas.microsoft.com/office/drawing/2014/main" id="{7AB91B68-AB97-B674-5054-18A22AB96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381" y="1340768"/>
            <a:ext cx="4103238" cy="52312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7FC7E6A8-5C85-6A3D-F161-961945197D5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354950" y="764592"/>
            <a:ext cx="4979466" cy="5688744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ti, Señor, nuestra vida nació: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Tú eres mi apoyo y refugio, Señor: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Mi confianza está en tu bondad: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alabamos hoy por tu poder,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alabamos por tu bondad…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Gloria a ti, Señor, tu defensor,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me inunde tu gran amor…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mi boca cante tu alabanza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_tradnl" altLang="es-ES" sz="32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10243" name="1 CuadroTexto">
            <a:extLst>
              <a:ext uri="{FF2B5EF4-FFF2-40B4-BE49-F238E27FC236}">
                <a16:creationId xmlns:a16="http://schemas.microsoft.com/office/drawing/2014/main" id="{BEEA5BAC-74C1-5110-E53A-B1A7AA938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40568" y="57398"/>
            <a:ext cx="26638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5400" b="1" u="sng" dirty="0">
                <a:solidFill>
                  <a:srgbClr val="00B05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GLORIA</a:t>
            </a:r>
            <a:endParaRPr lang="es-ES" altLang="es-ES" sz="5400" b="1" u="sng" dirty="0">
              <a:solidFill>
                <a:srgbClr val="00B05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1026" name="Picture 2" descr="Alabanza al Espírtu">
            <a:extLst>
              <a:ext uri="{FF2B5EF4-FFF2-40B4-BE49-F238E27FC236}">
                <a16:creationId xmlns:a16="http://schemas.microsoft.com/office/drawing/2014/main" id="{CC6B7175-7D88-52CA-D232-7CE760477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775" y="1052736"/>
            <a:ext cx="4391875" cy="397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505C9A1-70FA-AA75-0248-BF6ADF4DE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8821" y="5135882"/>
            <a:ext cx="1700295" cy="133876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C7E40-34E7-994A-5F95-FCE436891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7F56FEF8-3192-7AE9-4947-D44452B12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8913"/>
            <a:ext cx="9144000" cy="871537"/>
          </a:xfrm>
        </p:spPr>
        <p:txBody>
          <a:bodyPr/>
          <a:lstStyle/>
          <a:p>
            <a:pPr algn="ctr" eaLnBrk="1" hangingPunct="1"/>
            <a:r>
              <a:rPr lang="es-ES_tradnl" altLang="es-ES" sz="6600" b="1" u="sng" kern="0" spc="15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LITURGIA DE LA PALABRA</a:t>
            </a:r>
            <a:endParaRPr lang="es-ES" altLang="es-ES" sz="6600" b="1" u="sng" kern="0" spc="15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16388" name="Picture 6" descr="http://1.bp.blogspot.com/--1zNlvLtzKU/UHjro79puoI/AAAAAAAAG6k/I1Q6IPt7YMo/s1600/palabra-de-dios.jpg">
            <a:extLst>
              <a:ext uri="{FF2B5EF4-FFF2-40B4-BE49-F238E27FC236}">
                <a16:creationId xmlns:a16="http://schemas.microsoft.com/office/drawing/2014/main" id="{04AB7919-B7D3-E0D8-87C7-7C7E710DD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71206" y="3706953"/>
            <a:ext cx="3450198" cy="2896086"/>
          </a:xfrm>
          <a:custGeom>
            <a:avLst/>
            <a:gdLst>
              <a:gd name="connsiteX0" fmla="*/ 0 w 3054574"/>
              <a:gd name="connsiteY0" fmla="*/ 0 h 2564185"/>
              <a:gd name="connsiteX1" fmla="*/ 570187 w 3054574"/>
              <a:gd name="connsiteY1" fmla="*/ 0 h 2564185"/>
              <a:gd name="connsiteX2" fmla="*/ 1048737 w 3054574"/>
              <a:gd name="connsiteY2" fmla="*/ 0 h 2564185"/>
              <a:gd name="connsiteX3" fmla="*/ 1588378 w 3054574"/>
              <a:gd name="connsiteY3" fmla="*/ 0 h 2564185"/>
              <a:gd name="connsiteX4" fmla="*/ 2128020 w 3054574"/>
              <a:gd name="connsiteY4" fmla="*/ 0 h 2564185"/>
              <a:gd name="connsiteX5" fmla="*/ 2576024 w 3054574"/>
              <a:gd name="connsiteY5" fmla="*/ 0 h 2564185"/>
              <a:gd name="connsiteX6" fmla="*/ 3054574 w 3054574"/>
              <a:gd name="connsiteY6" fmla="*/ 0 h 2564185"/>
              <a:gd name="connsiteX7" fmla="*/ 3054574 w 3054574"/>
              <a:gd name="connsiteY7" fmla="*/ 564121 h 2564185"/>
              <a:gd name="connsiteX8" fmla="*/ 3054574 w 3054574"/>
              <a:gd name="connsiteY8" fmla="*/ 1076958 h 2564185"/>
              <a:gd name="connsiteX9" fmla="*/ 3054574 w 3054574"/>
              <a:gd name="connsiteY9" fmla="*/ 1641078 h 2564185"/>
              <a:gd name="connsiteX10" fmla="*/ 3054574 w 3054574"/>
              <a:gd name="connsiteY10" fmla="*/ 2564185 h 2564185"/>
              <a:gd name="connsiteX11" fmla="*/ 2545478 w 3054574"/>
              <a:gd name="connsiteY11" fmla="*/ 2564185 h 2564185"/>
              <a:gd name="connsiteX12" fmla="*/ 2036383 w 3054574"/>
              <a:gd name="connsiteY12" fmla="*/ 2564185 h 2564185"/>
              <a:gd name="connsiteX13" fmla="*/ 1466196 w 3054574"/>
              <a:gd name="connsiteY13" fmla="*/ 2564185 h 2564185"/>
              <a:gd name="connsiteX14" fmla="*/ 987646 w 3054574"/>
              <a:gd name="connsiteY14" fmla="*/ 2564185 h 2564185"/>
              <a:gd name="connsiteX15" fmla="*/ 0 w 3054574"/>
              <a:gd name="connsiteY15" fmla="*/ 2564185 h 2564185"/>
              <a:gd name="connsiteX16" fmla="*/ 0 w 3054574"/>
              <a:gd name="connsiteY16" fmla="*/ 2076990 h 2564185"/>
              <a:gd name="connsiteX17" fmla="*/ 0 w 3054574"/>
              <a:gd name="connsiteY17" fmla="*/ 1564153 h 2564185"/>
              <a:gd name="connsiteX18" fmla="*/ 0 w 3054574"/>
              <a:gd name="connsiteY18" fmla="*/ 1102600 h 2564185"/>
              <a:gd name="connsiteX19" fmla="*/ 0 w 3054574"/>
              <a:gd name="connsiteY19" fmla="*/ 666688 h 2564185"/>
              <a:gd name="connsiteX20" fmla="*/ 0 w 3054574"/>
              <a:gd name="connsiteY20" fmla="*/ 0 h 2564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054574" h="2564185" fill="none" extrusionOk="0">
                <a:moveTo>
                  <a:pt x="0" y="0"/>
                </a:moveTo>
                <a:cubicBezTo>
                  <a:pt x="213319" y="-8214"/>
                  <a:pt x="333091" y="65837"/>
                  <a:pt x="570187" y="0"/>
                </a:cubicBezTo>
                <a:cubicBezTo>
                  <a:pt x="807283" y="-65837"/>
                  <a:pt x="946998" y="4813"/>
                  <a:pt x="1048737" y="0"/>
                </a:cubicBezTo>
                <a:cubicBezTo>
                  <a:pt x="1150476" y="-4813"/>
                  <a:pt x="1429439" y="38558"/>
                  <a:pt x="1588378" y="0"/>
                </a:cubicBezTo>
                <a:cubicBezTo>
                  <a:pt x="1747317" y="-38558"/>
                  <a:pt x="2011722" y="61343"/>
                  <a:pt x="2128020" y="0"/>
                </a:cubicBezTo>
                <a:cubicBezTo>
                  <a:pt x="2244318" y="-61343"/>
                  <a:pt x="2378752" y="11470"/>
                  <a:pt x="2576024" y="0"/>
                </a:cubicBezTo>
                <a:cubicBezTo>
                  <a:pt x="2773296" y="-11470"/>
                  <a:pt x="2849304" y="52212"/>
                  <a:pt x="3054574" y="0"/>
                </a:cubicBezTo>
                <a:cubicBezTo>
                  <a:pt x="3077510" y="160387"/>
                  <a:pt x="3033599" y="297147"/>
                  <a:pt x="3054574" y="564121"/>
                </a:cubicBezTo>
                <a:cubicBezTo>
                  <a:pt x="3075549" y="831095"/>
                  <a:pt x="3048858" y="966878"/>
                  <a:pt x="3054574" y="1076958"/>
                </a:cubicBezTo>
                <a:cubicBezTo>
                  <a:pt x="3060290" y="1187038"/>
                  <a:pt x="3050079" y="1436438"/>
                  <a:pt x="3054574" y="1641078"/>
                </a:cubicBezTo>
                <a:cubicBezTo>
                  <a:pt x="3059069" y="1845718"/>
                  <a:pt x="3034736" y="2107973"/>
                  <a:pt x="3054574" y="2564185"/>
                </a:cubicBezTo>
                <a:cubicBezTo>
                  <a:pt x="2827984" y="2609907"/>
                  <a:pt x="2712020" y="2555427"/>
                  <a:pt x="2545478" y="2564185"/>
                </a:cubicBezTo>
                <a:cubicBezTo>
                  <a:pt x="2378936" y="2572943"/>
                  <a:pt x="2223741" y="2520194"/>
                  <a:pt x="2036383" y="2564185"/>
                </a:cubicBezTo>
                <a:cubicBezTo>
                  <a:pt x="1849026" y="2608176"/>
                  <a:pt x="1584095" y="2534983"/>
                  <a:pt x="1466196" y="2564185"/>
                </a:cubicBezTo>
                <a:cubicBezTo>
                  <a:pt x="1348297" y="2593387"/>
                  <a:pt x="1086062" y="2512074"/>
                  <a:pt x="987646" y="2564185"/>
                </a:cubicBezTo>
                <a:cubicBezTo>
                  <a:pt x="889230" y="2616296"/>
                  <a:pt x="276185" y="2563634"/>
                  <a:pt x="0" y="2564185"/>
                </a:cubicBezTo>
                <a:cubicBezTo>
                  <a:pt x="-8558" y="2363414"/>
                  <a:pt x="33520" y="2225419"/>
                  <a:pt x="0" y="2076990"/>
                </a:cubicBezTo>
                <a:cubicBezTo>
                  <a:pt x="-33520" y="1928561"/>
                  <a:pt x="31887" y="1815538"/>
                  <a:pt x="0" y="1564153"/>
                </a:cubicBezTo>
                <a:cubicBezTo>
                  <a:pt x="-31887" y="1312768"/>
                  <a:pt x="36087" y="1213809"/>
                  <a:pt x="0" y="1102600"/>
                </a:cubicBezTo>
                <a:cubicBezTo>
                  <a:pt x="-36087" y="991391"/>
                  <a:pt x="49926" y="857860"/>
                  <a:pt x="0" y="666688"/>
                </a:cubicBezTo>
                <a:cubicBezTo>
                  <a:pt x="-49926" y="475516"/>
                  <a:pt x="44771" y="296683"/>
                  <a:pt x="0" y="0"/>
                </a:cubicBezTo>
                <a:close/>
              </a:path>
              <a:path w="3054574" h="2564185" stroke="0" extrusionOk="0">
                <a:moveTo>
                  <a:pt x="0" y="0"/>
                </a:moveTo>
                <a:cubicBezTo>
                  <a:pt x="155637" y="-31432"/>
                  <a:pt x="334915" y="40159"/>
                  <a:pt x="509096" y="0"/>
                </a:cubicBezTo>
                <a:cubicBezTo>
                  <a:pt x="683277" y="-40159"/>
                  <a:pt x="786373" y="56285"/>
                  <a:pt x="987646" y="0"/>
                </a:cubicBezTo>
                <a:cubicBezTo>
                  <a:pt x="1188919" y="-56285"/>
                  <a:pt x="1374782" y="42199"/>
                  <a:pt x="1557833" y="0"/>
                </a:cubicBezTo>
                <a:cubicBezTo>
                  <a:pt x="1740884" y="-42199"/>
                  <a:pt x="1930335" y="42136"/>
                  <a:pt x="2066928" y="0"/>
                </a:cubicBezTo>
                <a:cubicBezTo>
                  <a:pt x="2203521" y="-42136"/>
                  <a:pt x="2662170" y="87577"/>
                  <a:pt x="3054574" y="0"/>
                </a:cubicBezTo>
                <a:cubicBezTo>
                  <a:pt x="3099195" y="133048"/>
                  <a:pt x="3052644" y="265981"/>
                  <a:pt x="3054574" y="435911"/>
                </a:cubicBezTo>
                <a:cubicBezTo>
                  <a:pt x="3056504" y="605841"/>
                  <a:pt x="3045789" y="808724"/>
                  <a:pt x="3054574" y="923107"/>
                </a:cubicBezTo>
                <a:cubicBezTo>
                  <a:pt x="3063359" y="1037490"/>
                  <a:pt x="3053981" y="1312908"/>
                  <a:pt x="3054574" y="1461585"/>
                </a:cubicBezTo>
                <a:cubicBezTo>
                  <a:pt x="3055167" y="1610262"/>
                  <a:pt x="3029739" y="1707307"/>
                  <a:pt x="3054574" y="1897497"/>
                </a:cubicBezTo>
                <a:cubicBezTo>
                  <a:pt x="3079409" y="2087687"/>
                  <a:pt x="3010534" y="2388518"/>
                  <a:pt x="3054574" y="2564185"/>
                </a:cubicBezTo>
                <a:cubicBezTo>
                  <a:pt x="2936462" y="2580764"/>
                  <a:pt x="2728300" y="2552453"/>
                  <a:pt x="2484387" y="2564185"/>
                </a:cubicBezTo>
                <a:cubicBezTo>
                  <a:pt x="2240474" y="2575917"/>
                  <a:pt x="2150096" y="2533460"/>
                  <a:pt x="2036383" y="2564185"/>
                </a:cubicBezTo>
                <a:cubicBezTo>
                  <a:pt x="1922670" y="2594910"/>
                  <a:pt x="1740483" y="2510760"/>
                  <a:pt x="1588378" y="2564185"/>
                </a:cubicBezTo>
                <a:cubicBezTo>
                  <a:pt x="1436273" y="2617610"/>
                  <a:pt x="1226188" y="2532938"/>
                  <a:pt x="1079283" y="2564185"/>
                </a:cubicBezTo>
                <a:cubicBezTo>
                  <a:pt x="932378" y="2595432"/>
                  <a:pt x="767024" y="2553964"/>
                  <a:pt x="600733" y="2564185"/>
                </a:cubicBezTo>
                <a:cubicBezTo>
                  <a:pt x="434442" y="2574406"/>
                  <a:pt x="261647" y="2541353"/>
                  <a:pt x="0" y="2564185"/>
                </a:cubicBezTo>
                <a:cubicBezTo>
                  <a:pt x="-10547" y="2324825"/>
                  <a:pt x="1536" y="2238872"/>
                  <a:pt x="0" y="2000064"/>
                </a:cubicBezTo>
                <a:cubicBezTo>
                  <a:pt x="-1536" y="1761256"/>
                  <a:pt x="24901" y="1675412"/>
                  <a:pt x="0" y="1564153"/>
                </a:cubicBezTo>
                <a:cubicBezTo>
                  <a:pt x="-24901" y="1452894"/>
                  <a:pt x="33733" y="1241088"/>
                  <a:pt x="0" y="1102600"/>
                </a:cubicBezTo>
                <a:cubicBezTo>
                  <a:pt x="-33733" y="964112"/>
                  <a:pt x="22155" y="715932"/>
                  <a:pt x="0" y="615404"/>
                </a:cubicBezTo>
                <a:cubicBezTo>
                  <a:pt x="-22155" y="514876"/>
                  <a:pt x="71728" y="27938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009A7CB-66F3-D5FD-012A-46A841F4DA5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01723" y="1340768"/>
            <a:ext cx="8742277" cy="5184775"/>
          </a:xfrm>
        </p:spPr>
        <p:txBody>
          <a:bodyPr rtlCol="0">
            <a:normAutofit/>
          </a:bodyPr>
          <a:lstStyle/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PRIMERA LECTURA</a:t>
            </a:r>
            <a:r>
              <a:rPr lang="es-ES_tradnl" sz="3200" b="1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: </a:t>
            </a: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Segundo libro de los Reyes.</a:t>
            </a:r>
          </a:p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u="sng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SALMO:</a:t>
            </a:r>
            <a:r>
              <a:rPr lang="es-ES_tradnl" sz="3200" b="1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</a:t>
            </a: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Cantaré eternamente las misericordias del Señor..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u="sng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SEGUNDA LECTURA: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Carta del apóstol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 Pablo a los romanos.</a:t>
            </a:r>
            <a:endParaRPr lang="es-ES_tradnl" sz="3400" b="1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D4C4903-6648-F7C9-2181-EECD3BE181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449" y="5229200"/>
            <a:ext cx="1700295" cy="133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80281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>
            <a:extLst>
              <a:ext uri="{FF2B5EF4-FFF2-40B4-BE49-F238E27FC236}">
                <a16:creationId xmlns:a16="http://schemas.microsoft.com/office/drawing/2014/main" id="{6FD778FE-8405-D10F-E564-56F341814E4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17581" y="1052736"/>
            <a:ext cx="8748712" cy="5112568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Aleluya, aleluya, aleluya, aleluya. (bis)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Pueblos todos batid las manos,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aclamad a Dios con voz de júbilo.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Cantad a Dios, cantad.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Cantad a vuestro Rey, cantad.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 vuestro Rey, cantad.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Porque Dios es el Rey de toda la tierra, cantad.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Con vuestras voces, cantad.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Aleluya, aleluya, aleluya, aleluya. (bis)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848C6432-85DD-24AD-516E-8C172F1DD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581" y="109538"/>
            <a:ext cx="8510519" cy="1016000"/>
          </a:xfrm>
        </p:spPr>
        <p:txBody>
          <a:bodyPr/>
          <a:lstStyle/>
          <a:p>
            <a:pPr eaLnBrk="1" hangingPunct="1"/>
            <a:r>
              <a:rPr lang="es-ES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ALELUYA</a:t>
            </a:r>
          </a:p>
        </p:txBody>
      </p:sp>
      <p:pic>
        <p:nvPicPr>
          <p:cNvPr id="2050" name="Picture 2" descr="III CAMPAMENTO SAN ILDEFONSO, COTO RÍOS'15: Eucaristía – Peregrinos de  Ain-Karem">
            <a:extLst>
              <a:ext uri="{FF2B5EF4-FFF2-40B4-BE49-F238E27FC236}">
                <a16:creationId xmlns:a16="http://schemas.microsoft.com/office/drawing/2014/main" id="{0C254C69-3AE5-80EF-2B25-5262C9821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412776"/>
            <a:ext cx="3419996" cy="2734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nota-musical-imagen-animada-0017">
            <a:extLst>
              <a:ext uri="{FF2B5EF4-FFF2-40B4-BE49-F238E27FC236}">
                <a16:creationId xmlns:a16="http://schemas.microsoft.com/office/drawing/2014/main" id="{4C78D48E-F41C-B8E3-A05B-B353276D6D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102" y="1125538"/>
            <a:ext cx="1018812" cy="42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9F5C3B8-0CEB-4D83-AAA0-C8D5EBCCF2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8520" y="-71049"/>
            <a:ext cx="9144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XIII DOMINGO DEL TIEMPO ORDINARIO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2871E9D-4706-C3D8-9C84-925D55325978}"/>
              </a:ext>
            </a:extLst>
          </p:cNvPr>
          <p:cNvSpPr txBox="1"/>
          <p:nvPr/>
        </p:nvSpPr>
        <p:spPr>
          <a:xfrm>
            <a:off x="432556" y="869859"/>
            <a:ext cx="86399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ES" sz="4000" b="1" kern="0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 Mateo, 10. </a:t>
            </a:r>
          </a:p>
          <a:p>
            <a:r>
              <a:rPr lang="es-ES" sz="4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que no carga con la cruz no es digno de mí. </a:t>
            </a:r>
          </a:p>
          <a:p>
            <a:r>
              <a:rPr lang="es-ES" sz="4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que os recibe a vosotros, me recibe a mí.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ED4237E-E7A9-31B9-E366-AD1B0472B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5229200"/>
            <a:ext cx="1700295" cy="1338764"/>
          </a:xfrm>
          <a:prstGeom prst="rect">
            <a:avLst/>
          </a:prstGeom>
        </p:spPr>
      </p:pic>
      <p:pic>
        <p:nvPicPr>
          <p:cNvPr id="4" name="Imagen 3" descr="Reflexión del Evangelio 📖Padre Mendeville!!! Mateo 10, 37-42: &quot;¡Amar más!&quot;. &quot;¡Amar hasta la cruz!, hasta dar la vida&quot;. Cristo nos amó hasta la Cruz, hasta dar la vida. ¿Nosotros podemos amar a">
            <a:extLst>
              <a:ext uri="{FF2B5EF4-FFF2-40B4-BE49-F238E27FC236}">
                <a16:creationId xmlns:a16="http://schemas.microsoft.com/office/drawing/2014/main" id="{61F4AFC6-16BE-EF50-8678-4A012D2FFB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75" t="12157" r="3406" b="28650"/>
          <a:stretch>
            <a:fillRect/>
          </a:stretch>
        </p:blipFill>
        <p:spPr>
          <a:xfrm>
            <a:off x="2411760" y="2996952"/>
            <a:ext cx="5256585" cy="334509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RENAYPIEDRA">
  <a:themeElements>
    <a:clrScheme name="ARENAYPIEDR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RENAYPIEDR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FFFF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rgbClr val="868686">
              <a:alpha val="50000"/>
            </a:srgbClr>
          </a:outerShdw>
        </a:effectLst>
      </a:spPr>
      <a:bodyPr vert="horz" wrap="square" lIns="36576" tIns="36576" rIns="36576" bIns="36576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FFFF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rgbClr val="868686">
              <a:alpha val="50000"/>
            </a:srgbClr>
          </a:outerShdw>
        </a:effectLst>
      </a:spPr>
      <a:bodyPr vert="horz" wrap="square" lIns="36576" tIns="36576" rIns="36576" bIns="36576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RENAYPIED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ENAYPIEDR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RENAYPIEDRA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13364</TotalTime>
  <Words>2212</Words>
  <Application>Microsoft Office PowerPoint</Application>
  <PresentationFormat>Presentación en pantalla (4:3)</PresentationFormat>
  <Paragraphs>355</Paragraphs>
  <Slides>40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13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40</vt:i4>
      </vt:variant>
    </vt:vector>
  </HeadingPairs>
  <TitlesOfParts>
    <vt:vector size="55" baseType="lpstr">
      <vt:lpstr>Arial</vt:lpstr>
      <vt:lpstr>Calibri</vt:lpstr>
      <vt:lpstr>Calibri Light</vt:lpstr>
      <vt:lpstr>Cambria</vt:lpstr>
      <vt:lpstr>Century Gothic</vt:lpstr>
      <vt:lpstr>Cooper Black</vt:lpstr>
      <vt:lpstr>Monotype Corsiva</vt:lpstr>
      <vt:lpstr>Please write me a song</vt:lpstr>
      <vt:lpstr>Running shoe</vt:lpstr>
      <vt:lpstr>Times New Roman</vt:lpstr>
      <vt:lpstr>Trebuchet MS</vt:lpstr>
      <vt:lpstr>Wingdings</vt:lpstr>
      <vt:lpstr>Wingdings 2</vt:lpstr>
      <vt:lpstr>Tema de Office</vt:lpstr>
      <vt:lpstr>ARENAYPIEDRA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LITURGIA DE LA PALABRA</vt:lpstr>
      <vt:lpstr>ALELUYA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SOIS LA SAL</vt:lpstr>
      <vt:lpstr>¡ GRACIAS, MI DIOS !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1094</cp:revision>
  <dcterms:created xsi:type="dcterms:W3CDTF">2008-10-09T14:11:57Z</dcterms:created>
  <dcterms:modified xsi:type="dcterms:W3CDTF">2026-06-27T16:39:12Z</dcterms:modified>
</cp:coreProperties>
</file>